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ppt/comments/comment4.xml" ContentType="application/vnd.openxmlformats-officedocument.presentationml.comments+xml"/>
  <Override PartName="/ppt/comments/comment5.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2" r:id="rId4"/>
    <p:sldId id="263" r:id="rId5"/>
    <p:sldId id="266" r:id="rId6"/>
    <p:sldId id="264" r:id="rId7"/>
    <p:sldId id="265" r:id="rId8"/>
    <p:sldId id="267" r:id="rId9"/>
    <p:sldId id="268" r:id="rId10"/>
    <p:sldId id="269" r:id="rId11"/>
    <p:sldId id="259" r:id="rId12"/>
    <p:sldId id="258" r:id="rId13"/>
    <p:sldId id="260" r:id="rId14"/>
    <p:sldId id="261" r:id="rId15"/>
    <p:sldId id="271" r:id="rId16"/>
    <p:sldId id="270" r:id="rId17"/>
    <p:sldId id="2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ck carr" initials="nc" lastIdx="5" clrIdx="0">
    <p:extLst>
      <p:ext uri="{19B8F6BF-5375-455C-9EA6-DF929625EA0E}">
        <p15:presenceInfo xmlns:p15="http://schemas.microsoft.com/office/powerpoint/2012/main" userId="52a88a4b902db39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77" d="100"/>
          <a:sy n="77" d="100"/>
        </p:scale>
        <p:origin x="43" y="1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8-31T17:46:25.745" idx="2">
    <p:pos x="10" y="10"/>
    <p:text/>
    <p:extLst>
      <p:ext uri="{C676402C-5697-4E1C-873F-D02D1690AC5C}">
        <p15:threadingInfo xmlns:p15="http://schemas.microsoft.com/office/powerpoint/2012/main" timeZoneBias="-4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1-08-31T17:46:25.745" idx="5">
    <p:pos x="10" y="10"/>
    <p:text/>
    <p:extLst>
      <p:ext uri="{C676402C-5697-4E1C-873F-D02D1690AC5C}">
        <p15:threadingInfo xmlns:p15="http://schemas.microsoft.com/office/powerpoint/2012/main" timeZoneBias="-48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1-08-31T17:46:25.745" idx="3">
    <p:pos x="10" y="10"/>
    <p:text/>
    <p:extLst>
      <p:ext uri="{C676402C-5697-4E1C-873F-D02D1690AC5C}">
        <p15:threadingInfo xmlns:p15="http://schemas.microsoft.com/office/powerpoint/2012/main" timeZoneBias="-48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1-08-31T17:46:25.745" idx="4">
    <p:pos x="10" y="10"/>
    <p:text/>
    <p:extLst>
      <p:ext uri="{C676402C-5697-4E1C-873F-D02D1690AC5C}">
        <p15:threadingInfo xmlns:p15="http://schemas.microsoft.com/office/powerpoint/2012/main" timeZoneBias="-48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1-08-31T17:46:25.745" idx="1">
    <p:pos x="10" y="10"/>
    <p:text/>
    <p:extLst>
      <p:ext uri="{C676402C-5697-4E1C-873F-D02D1690AC5C}">
        <p15:threadingInfo xmlns:p15="http://schemas.microsoft.com/office/powerpoint/2012/main" timeZoneBias="-480"/>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9810E58-3192-4B29-A395-A55E31740DF5}" type="doc">
      <dgm:prSet loTypeId="urn:microsoft.com/office/officeart/2005/8/layout/chevron1" loCatId="process" qsTypeId="urn:microsoft.com/office/officeart/2005/8/quickstyle/simple1" qsCatId="simple" csTypeId="urn:microsoft.com/office/officeart/2005/8/colors/accent1_2" csCatId="accent1" phldr="1"/>
      <dgm:spPr/>
      <dgm:t>
        <a:bodyPr/>
        <a:lstStyle/>
        <a:p>
          <a:endParaRPr lang="en-US"/>
        </a:p>
      </dgm:t>
    </dgm:pt>
    <dgm:pt modelId="{A8DC2953-A351-4D31-9F73-1CE78FD80997}">
      <dgm:prSet/>
      <dgm:spPr/>
      <dgm:t>
        <a:bodyPr/>
        <a:lstStyle/>
        <a:p>
          <a:r>
            <a:rPr lang="en-AU"/>
            <a:t>Sitemap</a:t>
          </a:r>
          <a:endParaRPr lang="en-US"/>
        </a:p>
      </dgm:t>
    </dgm:pt>
    <dgm:pt modelId="{23299F22-2077-4433-ADD0-77844E08A4AC}" type="parTrans" cxnId="{25A24FDD-1822-4BB0-AEAC-D1A22241392F}">
      <dgm:prSet/>
      <dgm:spPr/>
      <dgm:t>
        <a:bodyPr/>
        <a:lstStyle/>
        <a:p>
          <a:endParaRPr lang="en-US"/>
        </a:p>
      </dgm:t>
    </dgm:pt>
    <dgm:pt modelId="{8DF4C5A5-F0C1-4375-84E7-AD34F6698E47}" type="sibTrans" cxnId="{25A24FDD-1822-4BB0-AEAC-D1A22241392F}">
      <dgm:prSet/>
      <dgm:spPr/>
      <dgm:t>
        <a:bodyPr/>
        <a:lstStyle/>
        <a:p>
          <a:endParaRPr lang="en-US"/>
        </a:p>
      </dgm:t>
    </dgm:pt>
    <dgm:pt modelId="{E5EB657D-0BB1-47E0-B9FE-841609AAFE7B}">
      <dgm:prSet/>
      <dgm:spPr/>
      <dgm:t>
        <a:bodyPr/>
        <a:lstStyle/>
        <a:p>
          <a:r>
            <a:rPr lang="en-AU" dirty="0"/>
            <a:t>I have a standard site map where you will be directed to the home page first. You then have the choice from the drop-down menu to choose from about, projects, blog and contact links, all leading to their respective pages. This drop down menu will be available from all pages to be accessed. </a:t>
          </a:r>
          <a:endParaRPr lang="en-US" dirty="0"/>
        </a:p>
      </dgm:t>
    </dgm:pt>
    <dgm:pt modelId="{722FB98D-9B8E-4725-A806-1189045A7E5D}" type="parTrans" cxnId="{9B9E3E5A-BD5B-4D39-A290-7BF4678FECEF}">
      <dgm:prSet/>
      <dgm:spPr/>
      <dgm:t>
        <a:bodyPr/>
        <a:lstStyle/>
        <a:p>
          <a:endParaRPr lang="en-US"/>
        </a:p>
      </dgm:t>
    </dgm:pt>
    <dgm:pt modelId="{C3E9828A-1EEE-4C87-B527-62D6D7479329}" type="sibTrans" cxnId="{9B9E3E5A-BD5B-4D39-A290-7BF4678FECEF}">
      <dgm:prSet/>
      <dgm:spPr/>
      <dgm:t>
        <a:bodyPr/>
        <a:lstStyle/>
        <a:p>
          <a:endParaRPr lang="en-US"/>
        </a:p>
      </dgm:t>
    </dgm:pt>
    <dgm:pt modelId="{01DE9EAA-06D7-4542-B03E-798407D55DC3}" type="pres">
      <dgm:prSet presAssocID="{19810E58-3192-4B29-A395-A55E31740DF5}" presName="Name0" presStyleCnt="0">
        <dgm:presLayoutVars>
          <dgm:dir/>
          <dgm:animLvl val="lvl"/>
          <dgm:resizeHandles val="exact"/>
        </dgm:presLayoutVars>
      </dgm:prSet>
      <dgm:spPr/>
    </dgm:pt>
    <dgm:pt modelId="{B9D8A9C8-777D-438B-9E6E-3C3B5ED75AFC}" type="pres">
      <dgm:prSet presAssocID="{A8DC2953-A351-4D31-9F73-1CE78FD80997}" presName="parTxOnly" presStyleLbl="node1" presStyleIdx="0" presStyleCnt="2">
        <dgm:presLayoutVars>
          <dgm:chMax val="0"/>
          <dgm:chPref val="0"/>
          <dgm:bulletEnabled val="1"/>
        </dgm:presLayoutVars>
      </dgm:prSet>
      <dgm:spPr/>
    </dgm:pt>
    <dgm:pt modelId="{D62FDEB8-2857-44DE-8907-FE1E82CA39FF}" type="pres">
      <dgm:prSet presAssocID="{8DF4C5A5-F0C1-4375-84E7-AD34F6698E47}" presName="parTxOnlySpace" presStyleCnt="0"/>
      <dgm:spPr/>
    </dgm:pt>
    <dgm:pt modelId="{9BEF3B5B-477D-4905-B93D-FCD6C671AECA}" type="pres">
      <dgm:prSet presAssocID="{E5EB657D-0BB1-47E0-B9FE-841609AAFE7B}" presName="parTxOnly" presStyleLbl="node1" presStyleIdx="1" presStyleCnt="2" custScaleX="119322" custScaleY="156535">
        <dgm:presLayoutVars>
          <dgm:chMax val="0"/>
          <dgm:chPref val="0"/>
          <dgm:bulletEnabled val="1"/>
        </dgm:presLayoutVars>
      </dgm:prSet>
      <dgm:spPr/>
    </dgm:pt>
  </dgm:ptLst>
  <dgm:cxnLst>
    <dgm:cxn modelId="{9B9E3E5A-BD5B-4D39-A290-7BF4678FECEF}" srcId="{19810E58-3192-4B29-A395-A55E31740DF5}" destId="{E5EB657D-0BB1-47E0-B9FE-841609AAFE7B}" srcOrd="1" destOrd="0" parTransId="{722FB98D-9B8E-4725-A806-1189045A7E5D}" sibTransId="{C3E9828A-1EEE-4C87-B527-62D6D7479329}"/>
    <dgm:cxn modelId="{09A04190-414C-4926-AFC9-3FA77FBBBB77}" type="presOf" srcId="{A8DC2953-A351-4D31-9F73-1CE78FD80997}" destId="{B9D8A9C8-777D-438B-9E6E-3C3B5ED75AFC}" srcOrd="0" destOrd="0" presId="urn:microsoft.com/office/officeart/2005/8/layout/chevron1"/>
    <dgm:cxn modelId="{5F64EEA9-AF56-4D34-982D-B086E6CFE1F1}" type="presOf" srcId="{E5EB657D-0BB1-47E0-B9FE-841609AAFE7B}" destId="{9BEF3B5B-477D-4905-B93D-FCD6C671AECA}" srcOrd="0" destOrd="0" presId="urn:microsoft.com/office/officeart/2005/8/layout/chevron1"/>
    <dgm:cxn modelId="{25A24FDD-1822-4BB0-AEAC-D1A22241392F}" srcId="{19810E58-3192-4B29-A395-A55E31740DF5}" destId="{A8DC2953-A351-4D31-9F73-1CE78FD80997}" srcOrd="0" destOrd="0" parTransId="{23299F22-2077-4433-ADD0-77844E08A4AC}" sibTransId="{8DF4C5A5-F0C1-4375-84E7-AD34F6698E47}"/>
    <dgm:cxn modelId="{A0C7FFF8-34B5-430D-85B9-B19CD25994E9}" type="presOf" srcId="{19810E58-3192-4B29-A395-A55E31740DF5}" destId="{01DE9EAA-06D7-4542-B03E-798407D55DC3}" srcOrd="0" destOrd="0" presId="urn:microsoft.com/office/officeart/2005/8/layout/chevron1"/>
    <dgm:cxn modelId="{DA643F7E-42E5-4791-B273-D9F84C53E5F6}" type="presParOf" srcId="{01DE9EAA-06D7-4542-B03E-798407D55DC3}" destId="{B9D8A9C8-777D-438B-9E6E-3C3B5ED75AFC}" srcOrd="0" destOrd="0" presId="urn:microsoft.com/office/officeart/2005/8/layout/chevron1"/>
    <dgm:cxn modelId="{23A16E68-CD42-40F6-AD3C-BFD98DE4C8E8}" type="presParOf" srcId="{01DE9EAA-06D7-4542-B03E-798407D55DC3}" destId="{D62FDEB8-2857-44DE-8907-FE1E82CA39FF}" srcOrd="1" destOrd="0" presId="urn:microsoft.com/office/officeart/2005/8/layout/chevron1"/>
    <dgm:cxn modelId="{48917990-4459-408C-AC66-4F703548F08A}" type="presParOf" srcId="{01DE9EAA-06D7-4542-B03E-798407D55DC3}" destId="{9BEF3B5B-477D-4905-B93D-FCD6C671AECA}" srcOrd="2"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D8A9C8-777D-438B-9E6E-3C3B5ED75AFC}">
      <dsp:nvSpPr>
        <dsp:cNvPr id="0" name=""/>
        <dsp:cNvSpPr/>
      </dsp:nvSpPr>
      <dsp:spPr>
        <a:xfrm>
          <a:off x="1769" y="867522"/>
          <a:ext cx="4166480" cy="166659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20003" rIns="20003" bIns="20003" numCol="1" spcCol="1270" anchor="ctr" anchorCtr="0">
          <a:noAutofit/>
        </a:bodyPr>
        <a:lstStyle/>
        <a:p>
          <a:pPr marL="0" lvl="0" indent="0" algn="ctr" defTabSz="666750">
            <a:lnSpc>
              <a:spcPct val="90000"/>
            </a:lnSpc>
            <a:spcBef>
              <a:spcPct val="0"/>
            </a:spcBef>
            <a:spcAft>
              <a:spcPct val="35000"/>
            </a:spcAft>
            <a:buNone/>
          </a:pPr>
          <a:r>
            <a:rPr lang="en-AU" sz="1500" kern="1200"/>
            <a:t>Sitemap</a:t>
          </a:r>
          <a:endParaRPr lang="en-US" sz="1500" kern="1200"/>
        </a:p>
      </dsp:txBody>
      <dsp:txXfrm>
        <a:off x="835065" y="867522"/>
        <a:ext cx="2499888" cy="1666592"/>
      </dsp:txXfrm>
    </dsp:sp>
    <dsp:sp modelId="{9BEF3B5B-477D-4905-B93D-FCD6C671AECA}">
      <dsp:nvSpPr>
        <dsp:cNvPr id="0" name=""/>
        <dsp:cNvSpPr/>
      </dsp:nvSpPr>
      <dsp:spPr>
        <a:xfrm>
          <a:off x="3751602" y="396418"/>
          <a:ext cx="4971527" cy="2608800"/>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008" tIns="20003" rIns="20003" bIns="20003" numCol="1" spcCol="1270" anchor="ctr" anchorCtr="0">
          <a:noAutofit/>
        </a:bodyPr>
        <a:lstStyle/>
        <a:p>
          <a:pPr marL="0" lvl="0" indent="0" algn="ctr" defTabSz="666750">
            <a:lnSpc>
              <a:spcPct val="90000"/>
            </a:lnSpc>
            <a:spcBef>
              <a:spcPct val="0"/>
            </a:spcBef>
            <a:spcAft>
              <a:spcPct val="35000"/>
            </a:spcAft>
            <a:buNone/>
          </a:pPr>
          <a:r>
            <a:rPr lang="en-AU" sz="1500" kern="1200" dirty="0"/>
            <a:t>I have a standard site map where you will be directed to the home page first. You then have the choice from the drop-down menu to choose from about, projects, blog and contact links, all leading to their respective pages. This drop down menu will be available from all pages to be accessed. </a:t>
          </a:r>
          <a:endParaRPr lang="en-US" sz="1500" kern="1200" dirty="0"/>
        </a:p>
      </dsp:txBody>
      <dsp:txXfrm>
        <a:off x="5056002" y="396418"/>
        <a:ext cx="2362727" cy="2608800"/>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9B46E-796D-40B3-9230-6821116D5DE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AB00C7A8-016E-4B78-BB97-15A13028E3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CF0D4FDF-70D7-48BE-892F-4CCB58B809F5}"/>
              </a:ext>
            </a:extLst>
          </p:cNvPr>
          <p:cNvSpPr>
            <a:spLocks noGrp="1"/>
          </p:cNvSpPr>
          <p:nvPr>
            <p:ph type="dt" sz="half" idx="10"/>
          </p:nvPr>
        </p:nvSpPr>
        <p:spPr/>
        <p:txBody>
          <a:bodyPr/>
          <a:lstStyle/>
          <a:p>
            <a:fld id="{7A29AD31-F8EC-4109-9B0A-D95D327062DD}" type="datetimeFigureOut">
              <a:rPr lang="en-AU" smtClean="0"/>
              <a:t>31/08/2021</a:t>
            </a:fld>
            <a:endParaRPr lang="en-AU"/>
          </a:p>
        </p:txBody>
      </p:sp>
      <p:sp>
        <p:nvSpPr>
          <p:cNvPr id="5" name="Footer Placeholder 4">
            <a:extLst>
              <a:ext uri="{FF2B5EF4-FFF2-40B4-BE49-F238E27FC236}">
                <a16:creationId xmlns:a16="http://schemas.microsoft.com/office/drawing/2014/main" id="{6C28A87D-E04B-459B-AE15-7D220CC85134}"/>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C0F2B6B-FE17-4E32-A13F-1404D2809891}"/>
              </a:ext>
            </a:extLst>
          </p:cNvPr>
          <p:cNvSpPr>
            <a:spLocks noGrp="1"/>
          </p:cNvSpPr>
          <p:nvPr>
            <p:ph type="sldNum" sz="quarter" idx="12"/>
          </p:nvPr>
        </p:nvSpPr>
        <p:spPr/>
        <p:txBody>
          <a:bodyPr/>
          <a:lstStyle/>
          <a:p>
            <a:fld id="{7C3AD5B6-E9D6-4241-A3F0-DE17C75F1B6B}" type="slidenum">
              <a:rPr lang="en-AU" smtClean="0"/>
              <a:t>‹#›</a:t>
            </a:fld>
            <a:endParaRPr lang="en-AU"/>
          </a:p>
        </p:txBody>
      </p:sp>
    </p:spTree>
    <p:extLst>
      <p:ext uri="{BB962C8B-B14F-4D97-AF65-F5344CB8AC3E}">
        <p14:creationId xmlns:p14="http://schemas.microsoft.com/office/powerpoint/2010/main" val="3408070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7BD87-5128-4C72-9108-C9217EF423F8}"/>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F8CE9364-3EDE-4A2A-BC4B-8F972DA009E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012D1B0C-B542-4C85-8432-DE16A725036F}"/>
              </a:ext>
            </a:extLst>
          </p:cNvPr>
          <p:cNvSpPr>
            <a:spLocks noGrp="1"/>
          </p:cNvSpPr>
          <p:nvPr>
            <p:ph type="dt" sz="half" idx="10"/>
          </p:nvPr>
        </p:nvSpPr>
        <p:spPr/>
        <p:txBody>
          <a:bodyPr/>
          <a:lstStyle/>
          <a:p>
            <a:fld id="{7A29AD31-F8EC-4109-9B0A-D95D327062DD}" type="datetimeFigureOut">
              <a:rPr lang="en-AU" smtClean="0"/>
              <a:t>31/08/2021</a:t>
            </a:fld>
            <a:endParaRPr lang="en-AU"/>
          </a:p>
        </p:txBody>
      </p:sp>
      <p:sp>
        <p:nvSpPr>
          <p:cNvPr id="5" name="Footer Placeholder 4">
            <a:extLst>
              <a:ext uri="{FF2B5EF4-FFF2-40B4-BE49-F238E27FC236}">
                <a16:creationId xmlns:a16="http://schemas.microsoft.com/office/drawing/2014/main" id="{1127A884-E183-4D90-BA4B-9F7A597672DD}"/>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175E254A-9CF4-48FD-8752-A29C521BD3C8}"/>
              </a:ext>
            </a:extLst>
          </p:cNvPr>
          <p:cNvSpPr>
            <a:spLocks noGrp="1"/>
          </p:cNvSpPr>
          <p:nvPr>
            <p:ph type="sldNum" sz="quarter" idx="12"/>
          </p:nvPr>
        </p:nvSpPr>
        <p:spPr/>
        <p:txBody>
          <a:bodyPr/>
          <a:lstStyle/>
          <a:p>
            <a:fld id="{7C3AD5B6-E9D6-4241-A3F0-DE17C75F1B6B}" type="slidenum">
              <a:rPr lang="en-AU" smtClean="0"/>
              <a:t>‹#›</a:t>
            </a:fld>
            <a:endParaRPr lang="en-AU"/>
          </a:p>
        </p:txBody>
      </p:sp>
    </p:spTree>
    <p:extLst>
      <p:ext uri="{BB962C8B-B14F-4D97-AF65-F5344CB8AC3E}">
        <p14:creationId xmlns:p14="http://schemas.microsoft.com/office/powerpoint/2010/main" val="16099769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4F433A3-719E-46E1-95D1-8CEF83775A9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D34652D0-6408-49ED-B9AA-73836C4D886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52882AC9-2D9C-49EA-92CD-C89B4E26F7A9}"/>
              </a:ext>
            </a:extLst>
          </p:cNvPr>
          <p:cNvSpPr>
            <a:spLocks noGrp="1"/>
          </p:cNvSpPr>
          <p:nvPr>
            <p:ph type="dt" sz="half" idx="10"/>
          </p:nvPr>
        </p:nvSpPr>
        <p:spPr/>
        <p:txBody>
          <a:bodyPr/>
          <a:lstStyle/>
          <a:p>
            <a:fld id="{7A29AD31-F8EC-4109-9B0A-D95D327062DD}" type="datetimeFigureOut">
              <a:rPr lang="en-AU" smtClean="0"/>
              <a:t>31/08/2021</a:t>
            </a:fld>
            <a:endParaRPr lang="en-AU"/>
          </a:p>
        </p:txBody>
      </p:sp>
      <p:sp>
        <p:nvSpPr>
          <p:cNvPr id="5" name="Footer Placeholder 4">
            <a:extLst>
              <a:ext uri="{FF2B5EF4-FFF2-40B4-BE49-F238E27FC236}">
                <a16:creationId xmlns:a16="http://schemas.microsoft.com/office/drawing/2014/main" id="{929140DB-84C9-4CD4-8B45-372FD9A3D78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E5C5CD7-DEDD-48C9-87DE-25659B264EEF}"/>
              </a:ext>
            </a:extLst>
          </p:cNvPr>
          <p:cNvSpPr>
            <a:spLocks noGrp="1"/>
          </p:cNvSpPr>
          <p:nvPr>
            <p:ph type="sldNum" sz="quarter" idx="12"/>
          </p:nvPr>
        </p:nvSpPr>
        <p:spPr/>
        <p:txBody>
          <a:bodyPr/>
          <a:lstStyle/>
          <a:p>
            <a:fld id="{7C3AD5B6-E9D6-4241-A3F0-DE17C75F1B6B}" type="slidenum">
              <a:rPr lang="en-AU" smtClean="0"/>
              <a:t>‹#›</a:t>
            </a:fld>
            <a:endParaRPr lang="en-AU"/>
          </a:p>
        </p:txBody>
      </p:sp>
    </p:spTree>
    <p:extLst>
      <p:ext uri="{BB962C8B-B14F-4D97-AF65-F5344CB8AC3E}">
        <p14:creationId xmlns:p14="http://schemas.microsoft.com/office/powerpoint/2010/main" val="29271719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6E9342-8AFF-4590-90EA-E346A28752ED}"/>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7A8BDABF-4838-496F-97D5-6C97A5ECB0B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D28FA2DC-ECA5-49C1-938A-3238038C8926}"/>
              </a:ext>
            </a:extLst>
          </p:cNvPr>
          <p:cNvSpPr>
            <a:spLocks noGrp="1"/>
          </p:cNvSpPr>
          <p:nvPr>
            <p:ph type="dt" sz="half" idx="10"/>
          </p:nvPr>
        </p:nvSpPr>
        <p:spPr/>
        <p:txBody>
          <a:bodyPr/>
          <a:lstStyle/>
          <a:p>
            <a:fld id="{7A29AD31-F8EC-4109-9B0A-D95D327062DD}" type="datetimeFigureOut">
              <a:rPr lang="en-AU" smtClean="0"/>
              <a:t>31/08/2021</a:t>
            </a:fld>
            <a:endParaRPr lang="en-AU"/>
          </a:p>
        </p:txBody>
      </p:sp>
      <p:sp>
        <p:nvSpPr>
          <p:cNvPr id="5" name="Footer Placeholder 4">
            <a:extLst>
              <a:ext uri="{FF2B5EF4-FFF2-40B4-BE49-F238E27FC236}">
                <a16:creationId xmlns:a16="http://schemas.microsoft.com/office/drawing/2014/main" id="{FC562801-EEF2-4E80-8020-176ADEE186E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E7AF7EF4-DDB1-43FF-B03D-CA6F7A89F538}"/>
              </a:ext>
            </a:extLst>
          </p:cNvPr>
          <p:cNvSpPr>
            <a:spLocks noGrp="1"/>
          </p:cNvSpPr>
          <p:nvPr>
            <p:ph type="sldNum" sz="quarter" idx="12"/>
          </p:nvPr>
        </p:nvSpPr>
        <p:spPr/>
        <p:txBody>
          <a:bodyPr/>
          <a:lstStyle/>
          <a:p>
            <a:fld id="{7C3AD5B6-E9D6-4241-A3F0-DE17C75F1B6B}" type="slidenum">
              <a:rPr lang="en-AU" smtClean="0"/>
              <a:t>‹#›</a:t>
            </a:fld>
            <a:endParaRPr lang="en-AU"/>
          </a:p>
        </p:txBody>
      </p:sp>
    </p:spTree>
    <p:extLst>
      <p:ext uri="{BB962C8B-B14F-4D97-AF65-F5344CB8AC3E}">
        <p14:creationId xmlns:p14="http://schemas.microsoft.com/office/powerpoint/2010/main" val="20957885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E823F-B0AB-4C3A-A0ED-C135E472FAD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D64B6FF3-67DE-49D9-B43B-F052CEDF795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3D34DF2-FC46-420E-A2BD-6B9247A01A82}"/>
              </a:ext>
            </a:extLst>
          </p:cNvPr>
          <p:cNvSpPr>
            <a:spLocks noGrp="1"/>
          </p:cNvSpPr>
          <p:nvPr>
            <p:ph type="dt" sz="half" idx="10"/>
          </p:nvPr>
        </p:nvSpPr>
        <p:spPr/>
        <p:txBody>
          <a:bodyPr/>
          <a:lstStyle/>
          <a:p>
            <a:fld id="{7A29AD31-F8EC-4109-9B0A-D95D327062DD}" type="datetimeFigureOut">
              <a:rPr lang="en-AU" smtClean="0"/>
              <a:t>31/08/2021</a:t>
            </a:fld>
            <a:endParaRPr lang="en-AU"/>
          </a:p>
        </p:txBody>
      </p:sp>
      <p:sp>
        <p:nvSpPr>
          <p:cNvPr id="5" name="Footer Placeholder 4">
            <a:extLst>
              <a:ext uri="{FF2B5EF4-FFF2-40B4-BE49-F238E27FC236}">
                <a16:creationId xmlns:a16="http://schemas.microsoft.com/office/drawing/2014/main" id="{43A4A977-764C-4E08-A626-1C3B651FEC1C}"/>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03CCB4B-4AD3-4D1B-97C7-28941BE3EEF1}"/>
              </a:ext>
            </a:extLst>
          </p:cNvPr>
          <p:cNvSpPr>
            <a:spLocks noGrp="1"/>
          </p:cNvSpPr>
          <p:nvPr>
            <p:ph type="sldNum" sz="quarter" idx="12"/>
          </p:nvPr>
        </p:nvSpPr>
        <p:spPr/>
        <p:txBody>
          <a:bodyPr/>
          <a:lstStyle/>
          <a:p>
            <a:fld id="{7C3AD5B6-E9D6-4241-A3F0-DE17C75F1B6B}" type="slidenum">
              <a:rPr lang="en-AU" smtClean="0"/>
              <a:t>‹#›</a:t>
            </a:fld>
            <a:endParaRPr lang="en-AU"/>
          </a:p>
        </p:txBody>
      </p:sp>
    </p:spTree>
    <p:extLst>
      <p:ext uri="{BB962C8B-B14F-4D97-AF65-F5344CB8AC3E}">
        <p14:creationId xmlns:p14="http://schemas.microsoft.com/office/powerpoint/2010/main" val="586115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AC154-C978-4AE5-B50E-8CC8FB1D0A29}"/>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38474D3C-36E0-4836-8FB7-1A7BD6312B4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7C46DF50-6BFE-4FFB-B256-D843B4D95F3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35C80BFF-D091-4848-93A0-FA3812F2AF07}"/>
              </a:ext>
            </a:extLst>
          </p:cNvPr>
          <p:cNvSpPr>
            <a:spLocks noGrp="1"/>
          </p:cNvSpPr>
          <p:nvPr>
            <p:ph type="dt" sz="half" idx="10"/>
          </p:nvPr>
        </p:nvSpPr>
        <p:spPr/>
        <p:txBody>
          <a:bodyPr/>
          <a:lstStyle/>
          <a:p>
            <a:fld id="{7A29AD31-F8EC-4109-9B0A-D95D327062DD}" type="datetimeFigureOut">
              <a:rPr lang="en-AU" smtClean="0"/>
              <a:t>31/08/2021</a:t>
            </a:fld>
            <a:endParaRPr lang="en-AU"/>
          </a:p>
        </p:txBody>
      </p:sp>
      <p:sp>
        <p:nvSpPr>
          <p:cNvPr id="6" name="Footer Placeholder 5">
            <a:extLst>
              <a:ext uri="{FF2B5EF4-FFF2-40B4-BE49-F238E27FC236}">
                <a16:creationId xmlns:a16="http://schemas.microsoft.com/office/drawing/2014/main" id="{3C5D3FE2-B2EF-4119-90F0-20D01448A90D}"/>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B3D241C6-029F-41A0-9A5A-4A9794A71C31}"/>
              </a:ext>
            </a:extLst>
          </p:cNvPr>
          <p:cNvSpPr>
            <a:spLocks noGrp="1"/>
          </p:cNvSpPr>
          <p:nvPr>
            <p:ph type="sldNum" sz="quarter" idx="12"/>
          </p:nvPr>
        </p:nvSpPr>
        <p:spPr/>
        <p:txBody>
          <a:bodyPr/>
          <a:lstStyle/>
          <a:p>
            <a:fld id="{7C3AD5B6-E9D6-4241-A3F0-DE17C75F1B6B}" type="slidenum">
              <a:rPr lang="en-AU" smtClean="0"/>
              <a:t>‹#›</a:t>
            </a:fld>
            <a:endParaRPr lang="en-AU"/>
          </a:p>
        </p:txBody>
      </p:sp>
    </p:spTree>
    <p:extLst>
      <p:ext uri="{BB962C8B-B14F-4D97-AF65-F5344CB8AC3E}">
        <p14:creationId xmlns:p14="http://schemas.microsoft.com/office/powerpoint/2010/main" val="32377703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A2B58-E825-489B-A286-BE6F148CB8F4}"/>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E179B277-51AB-4A0A-87BE-DB40903DA6C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7BBBD9-9D4E-4185-9888-8616C5E6160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869F6C69-47D6-4E07-8012-316E68CD34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5C66E49-DDBA-45C6-B303-1BFCFB9BEA2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328AABB6-4112-44FF-B583-4FF0C5EC47EC}"/>
              </a:ext>
            </a:extLst>
          </p:cNvPr>
          <p:cNvSpPr>
            <a:spLocks noGrp="1"/>
          </p:cNvSpPr>
          <p:nvPr>
            <p:ph type="dt" sz="half" idx="10"/>
          </p:nvPr>
        </p:nvSpPr>
        <p:spPr/>
        <p:txBody>
          <a:bodyPr/>
          <a:lstStyle/>
          <a:p>
            <a:fld id="{7A29AD31-F8EC-4109-9B0A-D95D327062DD}" type="datetimeFigureOut">
              <a:rPr lang="en-AU" smtClean="0"/>
              <a:t>31/08/2021</a:t>
            </a:fld>
            <a:endParaRPr lang="en-AU"/>
          </a:p>
        </p:txBody>
      </p:sp>
      <p:sp>
        <p:nvSpPr>
          <p:cNvPr id="8" name="Footer Placeholder 7">
            <a:extLst>
              <a:ext uri="{FF2B5EF4-FFF2-40B4-BE49-F238E27FC236}">
                <a16:creationId xmlns:a16="http://schemas.microsoft.com/office/drawing/2014/main" id="{920989F9-05D2-40D1-9747-9EC8413F7E71}"/>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A05CD514-5A18-43FD-A38B-2180CE49073B}"/>
              </a:ext>
            </a:extLst>
          </p:cNvPr>
          <p:cNvSpPr>
            <a:spLocks noGrp="1"/>
          </p:cNvSpPr>
          <p:nvPr>
            <p:ph type="sldNum" sz="quarter" idx="12"/>
          </p:nvPr>
        </p:nvSpPr>
        <p:spPr/>
        <p:txBody>
          <a:bodyPr/>
          <a:lstStyle/>
          <a:p>
            <a:fld id="{7C3AD5B6-E9D6-4241-A3F0-DE17C75F1B6B}" type="slidenum">
              <a:rPr lang="en-AU" smtClean="0"/>
              <a:t>‹#›</a:t>
            </a:fld>
            <a:endParaRPr lang="en-AU"/>
          </a:p>
        </p:txBody>
      </p:sp>
    </p:spTree>
    <p:extLst>
      <p:ext uri="{BB962C8B-B14F-4D97-AF65-F5344CB8AC3E}">
        <p14:creationId xmlns:p14="http://schemas.microsoft.com/office/powerpoint/2010/main" val="36190149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0EFFB-3C3C-405D-8223-F43BFF1A09F6}"/>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3CA5D1B2-1A63-42AF-A4A1-942B5787F5E6}"/>
              </a:ext>
            </a:extLst>
          </p:cNvPr>
          <p:cNvSpPr>
            <a:spLocks noGrp="1"/>
          </p:cNvSpPr>
          <p:nvPr>
            <p:ph type="dt" sz="half" idx="10"/>
          </p:nvPr>
        </p:nvSpPr>
        <p:spPr/>
        <p:txBody>
          <a:bodyPr/>
          <a:lstStyle/>
          <a:p>
            <a:fld id="{7A29AD31-F8EC-4109-9B0A-D95D327062DD}" type="datetimeFigureOut">
              <a:rPr lang="en-AU" smtClean="0"/>
              <a:t>31/08/2021</a:t>
            </a:fld>
            <a:endParaRPr lang="en-AU"/>
          </a:p>
        </p:txBody>
      </p:sp>
      <p:sp>
        <p:nvSpPr>
          <p:cNvPr id="4" name="Footer Placeholder 3">
            <a:extLst>
              <a:ext uri="{FF2B5EF4-FFF2-40B4-BE49-F238E27FC236}">
                <a16:creationId xmlns:a16="http://schemas.microsoft.com/office/drawing/2014/main" id="{45DC0AF6-27DC-4D79-B9C4-1189FFB5C9FA}"/>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B7A3B073-A592-4FDD-875A-6E25156D726D}"/>
              </a:ext>
            </a:extLst>
          </p:cNvPr>
          <p:cNvSpPr>
            <a:spLocks noGrp="1"/>
          </p:cNvSpPr>
          <p:nvPr>
            <p:ph type="sldNum" sz="quarter" idx="12"/>
          </p:nvPr>
        </p:nvSpPr>
        <p:spPr/>
        <p:txBody>
          <a:bodyPr/>
          <a:lstStyle/>
          <a:p>
            <a:fld id="{7C3AD5B6-E9D6-4241-A3F0-DE17C75F1B6B}" type="slidenum">
              <a:rPr lang="en-AU" smtClean="0"/>
              <a:t>‹#›</a:t>
            </a:fld>
            <a:endParaRPr lang="en-AU"/>
          </a:p>
        </p:txBody>
      </p:sp>
    </p:spTree>
    <p:extLst>
      <p:ext uri="{BB962C8B-B14F-4D97-AF65-F5344CB8AC3E}">
        <p14:creationId xmlns:p14="http://schemas.microsoft.com/office/powerpoint/2010/main" val="816779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6F64547-D013-4363-A27B-DD0E3BDDECED}"/>
              </a:ext>
            </a:extLst>
          </p:cNvPr>
          <p:cNvSpPr>
            <a:spLocks noGrp="1"/>
          </p:cNvSpPr>
          <p:nvPr>
            <p:ph type="dt" sz="half" idx="10"/>
          </p:nvPr>
        </p:nvSpPr>
        <p:spPr/>
        <p:txBody>
          <a:bodyPr/>
          <a:lstStyle/>
          <a:p>
            <a:fld id="{7A29AD31-F8EC-4109-9B0A-D95D327062DD}" type="datetimeFigureOut">
              <a:rPr lang="en-AU" smtClean="0"/>
              <a:t>31/08/2021</a:t>
            </a:fld>
            <a:endParaRPr lang="en-AU"/>
          </a:p>
        </p:txBody>
      </p:sp>
      <p:sp>
        <p:nvSpPr>
          <p:cNvPr id="3" name="Footer Placeholder 2">
            <a:extLst>
              <a:ext uri="{FF2B5EF4-FFF2-40B4-BE49-F238E27FC236}">
                <a16:creationId xmlns:a16="http://schemas.microsoft.com/office/drawing/2014/main" id="{681A5E32-59ED-4DAB-9530-95FD6F40A50C}"/>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EDC81F17-456A-4355-9B72-FBC7A65F152A}"/>
              </a:ext>
            </a:extLst>
          </p:cNvPr>
          <p:cNvSpPr>
            <a:spLocks noGrp="1"/>
          </p:cNvSpPr>
          <p:nvPr>
            <p:ph type="sldNum" sz="quarter" idx="12"/>
          </p:nvPr>
        </p:nvSpPr>
        <p:spPr/>
        <p:txBody>
          <a:bodyPr/>
          <a:lstStyle/>
          <a:p>
            <a:fld id="{7C3AD5B6-E9D6-4241-A3F0-DE17C75F1B6B}" type="slidenum">
              <a:rPr lang="en-AU" smtClean="0"/>
              <a:t>‹#›</a:t>
            </a:fld>
            <a:endParaRPr lang="en-AU"/>
          </a:p>
        </p:txBody>
      </p:sp>
    </p:spTree>
    <p:extLst>
      <p:ext uri="{BB962C8B-B14F-4D97-AF65-F5344CB8AC3E}">
        <p14:creationId xmlns:p14="http://schemas.microsoft.com/office/powerpoint/2010/main" val="25159293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49C98-76AF-43B4-8C6A-CF39274E35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1D243BF6-E4C4-46B1-9C71-2B7A461E7AE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FA8F3E39-F24A-446F-A45F-B7221B6571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AC4523-5D9E-42DC-BA83-2E1B5BCB3349}"/>
              </a:ext>
            </a:extLst>
          </p:cNvPr>
          <p:cNvSpPr>
            <a:spLocks noGrp="1"/>
          </p:cNvSpPr>
          <p:nvPr>
            <p:ph type="dt" sz="half" idx="10"/>
          </p:nvPr>
        </p:nvSpPr>
        <p:spPr/>
        <p:txBody>
          <a:bodyPr/>
          <a:lstStyle/>
          <a:p>
            <a:fld id="{7A29AD31-F8EC-4109-9B0A-D95D327062DD}" type="datetimeFigureOut">
              <a:rPr lang="en-AU" smtClean="0"/>
              <a:t>31/08/2021</a:t>
            </a:fld>
            <a:endParaRPr lang="en-AU"/>
          </a:p>
        </p:txBody>
      </p:sp>
      <p:sp>
        <p:nvSpPr>
          <p:cNvPr id="6" name="Footer Placeholder 5">
            <a:extLst>
              <a:ext uri="{FF2B5EF4-FFF2-40B4-BE49-F238E27FC236}">
                <a16:creationId xmlns:a16="http://schemas.microsoft.com/office/drawing/2014/main" id="{03FB671C-4947-4FB9-AA15-72D720366904}"/>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9AE3F2E-F8B5-40E9-BE29-611DB4D6D782}"/>
              </a:ext>
            </a:extLst>
          </p:cNvPr>
          <p:cNvSpPr>
            <a:spLocks noGrp="1"/>
          </p:cNvSpPr>
          <p:nvPr>
            <p:ph type="sldNum" sz="quarter" idx="12"/>
          </p:nvPr>
        </p:nvSpPr>
        <p:spPr/>
        <p:txBody>
          <a:bodyPr/>
          <a:lstStyle/>
          <a:p>
            <a:fld id="{7C3AD5B6-E9D6-4241-A3F0-DE17C75F1B6B}" type="slidenum">
              <a:rPr lang="en-AU" smtClean="0"/>
              <a:t>‹#›</a:t>
            </a:fld>
            <a:endParaRPr lang="en-AU"/>
          </a:p>
        </p:txBody>
      </p:sp>
    </p:spTree>
    <p:extLst>
      <p:ext uri="{BB962C8B-B14F-4D97-AF65-F5344CB8AC3E}">
        <p14:creationId xmlns:p14="http://schemas.microsoft.com/office/powerpoint/2010/main" val="20073508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25E9A-2DF8-4D04-B743-EF27698717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3073F0DF-9B80-401A-9A0B-411BAE6C0C5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EC506521-74FA-49E0-AF07-5BA8CD8E49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1F045B0-9A5D-4D59-AAB8-6EA8529E2E78}"/>
              </a:ext>
            </a:extLst>
          </p:cNvPr>
          <p:cNvSpPr>
            <a:spLocks noGrp="1"/>
          </p:cNvSpPr>
          <p:nvPr>
            <p:ph type="dt" sz="half" idx="10"/>
          </p:nvPr>
        </p:nvSpPr>
        <p:spPr/>
        <p:txBody>
          <a:bodyPr/>
          <a:lstStyle/>
          <a:p>
            <a:fld id="{7A29AD31-F8EC-4109-9B0A-D95D327062DD}" type="datetimeFigureOut">
              <a:rPr lang="en-AU" smtClean="0"/>
              <a:t>31/08/2021</a:t>
            </a:fld>
            <a:endParaRPr lang="en-AU"/>
          </a:p>
        </p:txBody>
      </p:sp>
      <p:sp>
        <p:nvSpPr>
          <p:cNvPr id="6" name="Footer Placeholder 5">
            <a:extLst>
              <a:ext uri="{FF2B5EF4-FFF2-40B4-BE49-F238E27FC236}">
                <a16:creationId xmlns:a16="http://schemas.microsoft.com/office/drawing/2014/main" id="{989F461F-4D37-498B-9967-6A5FB9CE38E8}"/>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9D8597AA-0629-4182-822A-EC2BDBD2D6E0}"/>
              </a:ext>
            </a:extLst>
          </p:cNvPr>
          <p:cNvSpPr>
            <a:spLocks noGrp="1"/>
          </p:cNvSpPr>
          <p:nvPr>
            <p:ph type="sldNum" sz="quarter" idx="12"/>
          </p:nvPr>
        </p:nvSpPr>
        <p:spPr/>
        <p:txBody>
          <a:bodyPr/>
          <a:lstStyle/>
          <a:p>
            <a:fld id="{7C3AD5B6-E9D6-4241-A3F0-DE17C75F1B6B}" type="slidenum">
              <a:rPr lang="en-AU" smtClean="0"/>
              <a:t>‹#›</a:t>
            </a:fld>
            <a:endParaRPr lang="en-AU"/>
          </a:p>
        </p:txBody>
      </p:sp>
    </p:spTree>
    <p:extLst>
      <p:ext uri="{BB962C8B-B14F-4D97-AF65-F5344CB8AC3E}">
        <p14:creationId xmlns:p14="http://schemas.microsoft.com/office/powerpoint/2010/main" val="926557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42481ED-ABBE-4FCA-A9BB-2EC16B21E6F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714C8541-5E61-4FDB-AB38-FF1427917E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5842D89C-21DB-4DAF-8553-3AE5FBB591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29AD31-F8EC-4109-9B0A-D95D327062DD}" type="datetimeFigureOut">
              <a:rPr lang="en-AU" smtClean="0"/>
              <a:t>31/08/2021</a:t>
            </a:fld>
            <a:endParaRPr lang="en-AU"/>
          </a:p>
        </p:txBody>
      </p:sp>
      <p:sp>
        <p:nvSpPr>
          <p:cNvPr id="5" name="Footer Placeholder 4">
            <a:extLst>
              <a:ext uri="{FF2B5EF4-FFF2-40B4-BE49-F238E27FC236}">
                <a16:creationId xmlns:a16="http://schemas.microsoft.com/office/drawing/2014/main" id="{540E15F5-E6A9-475C-8FD5-EC3A454925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98110B49-37FB-43A1-A5DD-48579CFA1F4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3AD5B6-E9D6-4241-A3F0-DE17C75F1B6B}" type="slidenum">
              <a:rPr lang="en-AU" smtClean="0"/>
              <a:t>‹#›</a:t>
            </a:fld>
            <a:endParaRPr lang="en-AU"/>
          </a:p>
        </p:txBody>
      </p:sp>
    </p:spTree>
    <p:extLst>
      <p:ext uri="{BB962C8B-B14F-4D97-AF65-F5344CB8AC3E}">
        <p14:creationId xmlns:p14="http://schemas.microsoft.com/office/powerpoint/2010/main" val="37289740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comments" Target="../comments/comment5.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comments" Target="../comments/commen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comments" Target="../comments/commen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1.xml"/><Relationship Id="rId5" Type="http://schemas.openxmlformats.org/officeDocument/2006/relationships/comments" Target="../comments/comment3.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comments" Target="../comments/comment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84289-B264-4B92-8FDC-AC21239C62ED}"/>
              </a:ext>
            </a:extLst>
          </p:cNvPr>
          <p:cNvSpPr>
            <a:spLocks noGrp="1"/>
          </p:cNvSpPr>
          <p:nvPr>
            <p:ph type="ctrTitle"/>
          </p:nvPr>
        </p:nvSpPr>
        <p:spPr/>
        <p:txBody>
          <a:bodyPr/>
          <a:lstStyle/>
          <a:p>
            <a:r>
              <a:rPr lang="en-AU" dirty="0">
                <a:latin typeface="Arial Narrow" panose="020B0606020202030204" pitchFamily="34" charset="0"/>
                <a:cs typeface="Aldhabi" panose="020B0604020202020204" pitchFamily="2" charset="-78"/>
              </a:rPr>
              <a:t>Nick Carr T1A2 slide deck presentation</a:t>
            </a:r>
          </a:p>
        </p:txBody>
      </p:sp>
    </p:spTree>
    <p:extLst>
      <p:ext uri="{BB962C8B-B14F-4D97-AF65-F5344CB8AC3E}">
        <p14:creationId xmlns:p14="http://schemas.microsoft.com/office/powerpoint/2010/main" val="41829100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26F7A1C-5C3B-4384-8637-74407A839E7B}"/>
              </a:ext>
            </a:extLst>
          </p:cNvPr>
          <p:cNvSpPr txBox="1"/>
          <p:nvPr/>
        </p:nvSpPr>
        <p:spPr>
          <a:xfrm>
            <a:off x="4244009" y="393014"/>
            <a:ext cx="3985591" cy="523220"/>
          </a:xfrm>
          <a:prstGeom prst="rect">
            <a:avLst/>
          </a:prstGeom>
          <a:noFill/>
        </p:spPr>
        <p:txBody>
          <a:bodyPr wrap="square" rtlCol="0">
            <a:spAutoFit/>
          </a:bodyPr>
          <a:lstStyle/>
          <a:p>
            <a:r>
              <a:rPr lang="en-AU" sz="2800" dirty="0">
                <a:latin typeface="Arial Narrow" panose="020B0606020202030204" pitchFamily="34" charset="0"/>
              </a:rPr>
              <a:t>Wireframes- projects</a:t>
            </a:r>
          </a:p>
        </p:txBody>
      </p:sp>
      <p:pic>
        <p:nvPicPr>
          <p:cNvPr id="6" name="Picture 5" descr="Graphical user interface, application&#10;&#10;Description automatically generated">
            <a:extLst>
              <a:ext uri="{FF2B5EF4-FFF2-40B4-BE49-F238E27FC236}">
                <a16:creationId xmlns:a16="http://schemas.microsoft.com/office/drawing/2014/main" id="{DD40A257-F817-40E1-A78D-412AE4E3CA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73662" y="916234"/>
            <a:ext cx="3118338" cy="3671251"/>
          </a:xfrm>
          <a:prstGeom prst="rect">
            <a:avLst/>
          </a:prstGeom>
        </p:spPr>
      </p:pic>
      <p:pic>
        <p:nvPicPr>
          <p:cNvPr id="8" name="Picture 7" descr="Graphical user interface, application&#10;&#10;Description automatically generated">
            <a:extLst>
              <a:ext uri="{FF2B5EF4-FFF2-40B4-BE49-F238E27FC236}">
                <a16:creationId xmlns:a16="http://schemas.microsoft.com/office/drawing/2014/main" id="{961301BE-CF64-4B42-8753-DB3FE89CE7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54543" y="916234"/>
            <a:ext cx="3619119" cy="3636311"/>
          </a:xfrm>
          <a:prstGeom prst="rect">
            <a:avLst/>
          </a:prstGeom>
        </p:spPr>
      </p:pic>
      <p:pic>
        <p:nvPicPr>
          <p:cNvPr id="10" name="Picture 9" descr="Graphical user interface, diagram&#10;&#10;Description automatically generated">
            <a:extLst>
              <a:ext uri="{FF2B5EF4-FFF2-40B4-BE49-F238E27FC236}">
                <a16:creationId xmlns:a16="http://schemas.microsoft.com/office/drawing/2014/main" id="{AB0944DB-8DE2-4A49-9869-59B47C9C42C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916234"/>
            <a:ext cx="5454543" cy="3636311"/>
          </a:xfrm>
          <a:prstGeom prst="rect">
            <a:avLst/>
          </a:prstGeom>
        </p:spPr>
      </p:pic>
      <p:sp>
        <p:nvSpPr>
          <p:cNvPr id="11" name="TextBox 10">
            <a:extLst>
              <a:ext uri="{FF2B5EF4-FFF2-40B4-BE49-F238E27FC236}">
                <a16:creationId xmlns:a16="http://schemas.microsoft.com/office/drawing/2014/main" id="{1AFB3969-8FDD-4F32-A30F-47CD678CF27D}"/>
              </a:ext>
            </a:extLst>
          </p:cNvPr>
          <p:cNvSpPr txBox="1"/>
          <p:nvPr/>
        </p:nvSpPr>
        <p:spPr>
          <a:xfrm>
            <a:off x="2490069" y="4926103"/>
            <a:ext cx="7493470" cy="1754326"/>
          </a:xfrm>
          <a:prstGeom prst="rect">
            <a:avLst/>
          </a:prstGeom>
          <a:noFill/>
        </p:spPr>
        <p:txBody>
          <a:bodyPr wrap="square" rtlCol="0">
            <a:spAutoFit/>
          </a:bodyPr>
          <a:lstStyle/>
          <a:p>
            <a:r>
              <a:rPr lang="en-AU" sz="1800" dirty="0">
                <a:effectLst/>
                <a:latin typeface="Arial Narrow" panose="020B0606020202030204" pitchFamily="34" charset="0"/>
                <a:ea typeface="Calibri" panose="020F0502020204030204" pitchFamily="34" charset="0"/>
                <a:cs typeface="Times New Roman" panose="02020603050405020304" pitchFamily="18" charset="0"/>
              </a:rPr>
              <a:t>The contact page will show the phone number and email address for direct contact. There will also be a message form underneath which will offer the input bars for name, email and a message, followed by a ‘send’ button. I will need to make changes to sizing to make the contact information appear on the left hand side when on a desktop and on top of each other when on smaller screens</a:t>
            </a:r>
          </a:p>
          <a:p>
            <a:endParaRPr lang="en-AU" dirty="0">
              <a:latin typeface="Arial Narrow" panose="020B0606020202030204" pitchFamily="34" charset="0"/>
            </a:endParaRPr>
          </a:p>
        </p:txBody>
      </p:sp>
    </p:spTree>
    <p:extLst>
      <p:ext uri="{BB962C8B-B14F-4D97-AF65-F5344CB8AC3E}">
        <p14:creationId xmlns:p14="http://schemas.microsoft.com/office/powerpoint/2010/main" val="30515913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84289-B264-4B92-8FDC-AC21239C62ED}"/>
              </a:ext>
            </a:extLst>
          </p:cNvPr>
          <p:cNvSpPr>
            <a:spLocks noGrp="1"/>
          </p:cNvSpPr>
          <p:nvPr>
            <p:ph type="ctrTitle"/>
          </p:nvPr>
        </p:nvSpPr>
        <p:spPr>
          <a:xfrm>
            <a:off x="1344706" y="-867802"/>
            <a:ext cx="9144000" cy="2387600"/>
          </a:xfrm>
        </p:spPr>
        <p:txBody>
          <a:bodyPr/>
          <a:lstStyle/>
          <a:p>
            <a:r>
              <a:rPr lang="en-AU" dirty="0">
                <a:latin typeface="Arial Narrow" panose="020B0606020202030204" pitchFamily="34" charset="0"/>
              </a:rPr>
              <a:t>Features</a:t>
            </a:r>
          </a:p>
        </p:txBody>
      </p:sp>
      <p:sp>
        <p:nvSpPr>
          <p:cNvPr id="3" name="Subtitle 2">
            <a:extLst>
              <a:ext uri="{FF2B5EF4-FFF2-40B4-BE49-F238E27FC236}">
                <a16:creationId xmlns:a16="http://schemas.microsoft.com/office/drawing/2014/main" id="{7867F5D8-DF68-417F-A723-398DD04421C4}"/>
              </a:ext>
            </a:extLst>
          </p:cNvPr>
          <p:cNvSpPr>
            <a:spLocks noGrp="1"/>
          </p:cNvSpPr>
          <p:nvPr>
            <p:ph type="subTitle" idx="1"/>
          </p:nvPr>
        </p:nvSpPr>
        <p:spPr/>
        <p:txBody>
          <a:bodyPr/>
          <a:lstStyle/>
          <a:p>
            <a:endParaRPr lang="en-AU" dirty="0"/>
          </a:p>
        </p:txBody>
      </p:sp>
      <p:sp>
        <p:nvSpPr>
          <p:cNvPr id="4" name="TextBox 3">
            <a:extLst>
              <a:ext uri="{FF2B5EF4-FFF2-40B4-BE49-F238E27FC236}">
                <a16:creationId xmlns:a16="http://schemas.microsoft.com/office/drawing/2014/main" id="{E8F463A5-9357-4D90-907B-7F11E609A533}"/>
              </a:ext>
            </a:extLst>
          </p:cNvPr>
          <p:cNvSpPr txBox="1"/>
          <p:nvPr/>
        </p:nvSpPr>
        <p:spPr>
          <a:xfrm>
            <a:off x="5159930" y="1370464"/>
            <a:ext cx="8749553" cy="646331"/>
          </a:xfrm>
          <a:prstGeom prst="rect">
            <a:avLst/>
          </a:prstGeom>
          <a:noFill/>
        </p:spPr>
        <p:txBody>
          <a:bodyPr wrap="square" rtlCol="0">
            <a:spAutoFit/>
          </a:bodyPr>
          <a:lstStyle/>
          <a:p>
            <a:r>
              <a:rPr lang="en-AU" dirty="0">
                <a:latin typeface="Arial Narrow" panose="020B0606020202030204" pitchFamily="34" charset="0"/>
              </a:rPr>
              <a:t>Hover for menu</a:t>
            </a:r>
          </a:p>
          <a:p>
            <a:endParaRPr lang="en-AU" dirty="0"/>
          </a:p>
        </p:txBody>
      </p:sp>
      <p:pic>
        <p:nvPicPr>
          <p:cNvPr id="5" name="Screen Recording 4">
            <a:hlinkClick r:id="" action="ppaction://media"/>
            <a:extLst>
              <a:ext uri="{FF2B5EF4-FFF2-40B4-BE49-F238E27FC236}">
                <a16:creationId xmlns:a16="http://schemas.microsoft.com/office/drawing/2014/main" id="{02957CB1-8BEE-4614-89B4-A6D4AB0DBE6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577780" y="1867460"/>
            <a:ext cx="7818437" cy="4626675"/>
          </a:xfrm>
          <a:prstGeom prst="rect">
            <a:avLst/>
          </a:prstGeom>
        </p:spPr>
      </p:pic>
    </p:spTree>
    <p:extLst>
      <p:ext uri="{BB962C8B-B14F-4D97-AF65-F5344CB8AC3E}">
        <p14:creationId xmlns:p14="http://schemas.microsoft.com/office/powerpoint/2010/main" val="3420719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61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fill="hold" display="0">
                  <p:stCondLst>
                    <p:cond delay="indefinite"/>
                  </p:stCondLst>
                </p:cTn>
                <p:tgtEl>
                  <p:spTgt spid="5"/>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84289-B264-4B92-8FDC-AC21239C62ED}"/>
              </a:ext>
            </a:extLst>
          </p:cNvPr>
          <p:cNvSpPr>
            <a:spLocks noGrp="1"/>
          </p:cNvSpPr>
          <p:nvPr>
            <p:ph type="ctrTitle"/>
          </p:nvPr>
        </p:nvSpPr>
        <p:spPr/>
        <p:txBody>
          <a:bodyPr/>
          <a:lstStyle/>
          <a:p>
            <a:endParaRPr lang="en-AU" dirty="0"/>
          </a:p>
        </p:txBody>
      </p:sp>
      <p:sp>
        <p:nvSpPr>
          <p:cNvPr id="3" name="Subtitle 2">
            <a:extLst>
              <a:ext uri="{FF2B5EF4-FFF2-40B4-BE49-F238E27FC236}">
                <a16:creationId xmlns:a16="http://schemas.microsoft.com/office/drawing/2014/main" id="{7867F5D8-DF68-417F-A723-398DD04421C4}"/>
              </a:ext>
            </a:extLst>
          </p:cNvPr>
          <p:cNvSpPr>
            <a:spLocks noGrp="1"/>
          </p:cNvSpPr>
          <p:nvPr>
            <p:ph type="subTitle" idx="1"/>
          </p:nvPr>
        </p:nvSpPr>
        <p:spPr/>
        <p:txBody>
          <a:bodyPr/>
          <a:lstStyle/>
          <a:p>
            <a:endParaRPr lang="en-AU" dirty="0"/>
          </a:p>
        </p:txBody>
      </p:sp>
      <p:pic>
        <p:nvPicPr>
          <p:cNvPr id="6" name="Screen Recording 3">
            <a:hlinkClick r:id="" action="ppaction://media"/>
            <a:extLst>
              <a:ext uri="{FF2B5EF4-FFF2-40B4-BE49-F238E27FC236}">
                <a16:creationId xmlns:a16="http://schemas.microsoft.com/office/drawing/2014/main" id="{0B14363C-6D60-4264-9704-8BFD9167675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258499" y="1383833"/>
            <a:ext cx="7818437" cy="4953000"/>
          </a:xfrm>
          <a:prstGeom prst="rect">
            <a:avLst/>
          </a:prstGeom>
        </p:spPr>
      </p:pic>
      <p:sp>
        <p:nvSpPr>
          <p:cNvPr id="8" name="TextBox 7">
            <a:extLst>
              <a:ext uri="{FF2B5EF4-FFF2-40B4-BE49-F238E27FC236}">
                <a16:creationId xmlns:a16="http://schemas.microsoft.com/office/drawing/2014/main" id="{538E5C80-FEBE-4C36-B67C-C06C278E4304}"/>
              </a:ext>
            </a:extLst>
          </p:cNvPr>
          <p:cNvSpPr txBox="1"/>
          <p:nvPr/>
        </p:nvSpPr>
        <p:spPr>
          <a:xfrm>
            <a:off x="2765715" y="334268"/>
            <a:ext cx="6096000" cy="923330"/>
          </a:xfrm>
          <a:prstGeom prst="rect">
            <a:avLst/>
          </a:prstGeom>
          <a:noFill/>
        </p:spPr>
        <p:txBody>
          <a:bodyPr wrap="square">
            <a:spAutoFit/>
          </a:bodyPr>
          <a:lstStyle/>
          <a:p>
            <a:endParaRPr lang="en-AU" dirty="0"/>
          </a:p>
          <a:p>
            <a:pPr algn="ctr"/>
            <a:r>
              <a:rPr lang="en-AU" dirty="0">
                <a:latin typeface="Arial Narrow" panose="020B0606020202030204" pitchFamily="34" charset="0"/>
              </a:rPr>
              <a:t>Keyframes background colour to have an animated background without using </a:t>
            </a:r>
            <a:r>
              <a:rPr lang="en-AU" dirty="0" err="1">
                <a:latin typeface="Arial Narrow" panose="020B0606020202030204" pitchFamily="34" charset="0"/>
              </a:rPr>
              <a:t>javascript</a:t>
            </a:r>
            <a:endParaRPr lang="en-AU" dirty="0">
              <a:latin typeface="Arial Narrow" panose="020B0606020202030204" pitchFamily="34" charset="0"/>
            </a:endParaRPr>
          </a:p>
        </p:txBody>
      </p:sp>
    </p:spTree>
    <p:extLst>
      <p:ext uri="{BB962C8B-B14F-4D97-AF65-F5344CB8AC3E}">
        <p14:creationId xmlns:p14="http://schemas.microsoft.com/office/powerpoint/2010/main" val="615119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27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vol="80000">
                <p:cTn id="12" fill="hold" display="0">
                  <p:stCondLst>
                    <p:cond delay="indefinite"/>
                  </p:stCondLst>
                </p:cTn>
                <p:tgtEl>
                  <p:spTgt spid="6"/>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7767BEA-7662-49A0-8D54-1A19EA344D7D}"/>
              </a:ext>
            </a:extLst>
          </p:cNvPr>
          <p:cNvSpPr txBox="1"/>
          <p:nvPr/>
        </p:nvSpPr>
        <p:spPr>
          <a:xfrm>
            <a:off x="956554" y="2344974"/>
            <a:ext cx="8105775" cy="2308324"/>
          </a:xfrm>
          <a:prstGeom prst="rect">
            <a:avLst/>
          </a:prstGeom>
          <a:noFill/>
        </p:spPr>
        <p:txBody>
          <a:bodyPr wrap="square" rtlCol="0">
            <a:spAutoFit/>
          </a:bodyPr>
          <a:lstStyle/>
          <a:p>
            <a:pPr marL="285750" indent="-285750">
              <a:buFont typeface="Arial" panose="020B0604020202020204" pitchFamily="34" charset="0"/>
              <a:buChar char="•"/>
            </a:pPr>
            <a:r>
              <a:rPr lang="en-AU" sz="1800" dirty="0">
                <a:latin typeface="Arial Narrow" panose="020B0606020202030204" pitchFamily="34" charset="0"/>
              </a:rPr>
              <a:t>@media to reduce the size and placement of text and images when the screen reduces in size.</a:t>
            </a:r>
          </a:p>
          <a:p>
            <a:pPr marL="285750" indent="-285750">
              <a:buFont typeface="Arial" panose="020B0604020202020204" pitchFamily="34" charset="0"/>
              <a:buChar char="•"/>
            </a:pPr>
            <a:r>
              <a:rPr lang="en-AU" sz="1800" dirty="0">
                <a:latin typeface="Arial Narrow" panose="020B0606020202030204" pitchFamily="34" charset="0"/>
              </a:rPr>
              <a:t>Contact form to register interest with name and email input boxes as well as a message box</a:t>
            </a:r>
            <a:br>
              <a:rPr lang="en-AU" sz="1800" dirty="0">
                <a:latin typeface="Arial Narrow" panose="020B0606020202030204" pitchFamily="34" charset="0"/>
              </a:rPr>
            </a:br>
            <a:br>
              <a:rPr lang="en-AU" sz="1800" dirty="0">
                <a:latin typeface="Arial Narrow" panose="020B0606020202030204" pitchFamily="34" charset="0"/>
              </a:rPr>
            </a:br>
            <a:br>
              <a:rPr lang="en-AU" sz="1800" dirty="0">
                <a:latin typeface="Arial Narrow" panose="020B0606020202030204" pitchFamily="34" charset="0"/>
              </a:rPr>
            </a:br>
            <a:br>
              <a:rPr lang="en-AU" sz="1800" dirty="0">
                <a:latin typeface="Arial Narrow" panose="020B0606020202030204" pitchFamily="34" charset="0"/>
              </a:rPr>
            </a:br>
            <a:r>
              <a:rPr lang="en-AU" sz="1800" dirty="0">
                <a:latin typeface="Arial Narrow" panose="020B0606020202030204" pitchFamily="34" charset="0"/>
              </a:rPr>
              <a:t> </a:t>
            </a:r>
            <a:br>
              <a:rPr lang="en-AU" sz="1800" dirty="0">
                <a:latin typeface="Arial Narrow" panose="020B0606020202030204" pitchFamily="34" charset="0"/>
              </a:rPr>
            </a:br>
            <a:endParaRPr lang="en-AU" dirty="0">
              <a:latin typeface="Arial Narrow" panose="020B0606020202030204" pitchFamily="34" charset="0"/>
            </a:endParaRPr>
          </a:p>
        </p:txBody>
      </p:sp>
    </p:spTree>
    <p:extLst>
      <p:ext uri="{BB962C8B-B14F-4D97-AF65-F5344CB8AC3E}">
        <p14:creationId xmlns:p14="http://schemas.microsoft.com/office/powerpoint/2010/main" val="22223847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1440397-F931-4A30-962F-940065D5D3B6}"/>
              </a:ext>
            </a:extLst>
          </p:cNvPr>
          <p:cNvSpPr txBox="1"/>
          <p:nvPr/>
        </p:nvSpPr>
        <p:spPr>
          <a:xfrm>
            <a:off x="4602615" y="1944969"/>
            <a:ext cx="9163050" cy="3416320"/>
          </a:xfrm>
          <a:prstGeom prst="rect">
            <a:avLst/>
          </a:prstGeom>
          <a:noFill/>
        </p:spPr>
        <p:txBody>
          <a:bodyPr wrap="square" rtlCol="0">
            <a:spAutoFit/>
          </a:bodyPr>
          <a:lstStyle/>
          <a:p>
            <a:pPr marL="285750" indent="-285750">
              <a:buFont typeface="Arial" panose="020B0604020202020204" pitchFamily="34" charset="0"/>
              <a:buChar char="•"/>
            </a:pPr>
            <a:r>
              <a:rPr lang="en-AU" dirty="0">
                <a:latin typeface="Arial Narrow" panose="020B0606020202030204" pitchFamily="34" charset="0"/>
              </a:rPr>
              <a:t>Header</a:t>
            </a:r>
          </a:p>
          <a:p>
            <a:pPr marL="285750" indent="-285750">
              <a:buFont typeface="Arial" panose="020B0604020202020204" pitchFamily="34" charset="0"/>
              <a:buChar char="•"/>
            </a:pPr>
            <a:r>
              <a:rPr lang="en-AU" dirty="0">
                <a:latin typeface="Arial Narrow" panose="020B0606020202030204" pitchFamily="34" charset="0"/>
              </a:rPr>
              <a:t>Nav bar</a:t>
            </a:r>
          </a:p>
          <a:p>
            <a:pPr marL="285750" indent="-285750">
              <a:buFont typeface="Arial" panose="020B0604020202020204" pitchFamily="34" charset="0"/>
              <a:buChar char="•"/>
            </a:pPr>
            <a:r>
              <a:rPr lang="en-AU" dirty="0">
                <a:latin typeface="Arial Narrow" panose="020B0606020202030204" pitchFamily="34" charset="0"/>
              </a:rPr>
              <a:t>Footer</a:t>
            </a:r>
          </a:p>
          <a:p>
            <a:pPr marL="285750" indent="-285750">
              <a:buFont typeface="Arial" panose="020B0604020202020204" pitchFamily="34" charset="0"/>
              <a:buChar char="•"/>
            </a:pPr>
            <a:r>
              <a:rPr lang="en-AU" dirty="0">
                <a:latin typeface="Arial Narrow" panose="020B0606020202030204" pitchFamily="34" charset="0"/>
              </a:rPr>
              <a:t>Form</a:t>
            </a:r>
          </a:p>
          <a:p>
            <a:pPr marL="285750" indent="-285750">
              <a:buFont typeface="Arial" panose="020B0604020202020204" pitchFamily="34" charset="0"/>
              <a:buChar char="•"/>
            </a:pPr>
            <a:r>
              <a:rPr lang="en-AU" dirty="0">
                <a:latin typeface="Arial Narrow" panose="020B0606020202030204" pitchFamily="34" charset="0"/>
              </a:rPr>
              <a:t>H1</a:t>
            </a:r>
          </a:p>
          <a:p>
            <a:pPr marL="285750" indent="-285750">
              <a:buFont typeface="Arial" panose="020B0604020202020204" pitchFamily="34" charset="0"/>
              <a:buChar char="•"/>
            </a:pPr>
            <a:r>
              <a:rPr lang="en-AU" dirty="0">
                <a:latin typeface="Arial Narrow" panose="020B0606020202030204" pitchFamily="34" charset="0"/>
              </a:rPr>
              <a:t>H2</a:t>
            </a:r>
          </a:p>
          <a:p>
            <a:pPr marL="285750" indent="-285750">
              <a:buFont typeface="Arial" panose="020B0604020202020204" pitchFamily="34" charset="0"/>
              <a:buChar char="•"/>
            </a:pPr>
            <a:r>
              <a:rPr lang="en-AU" dirty="0" err="1">
                <a:latin typeface="Arial Narrow" panose="020B0606020202030204" pitchFamily="34" charset="0"/>
              </a:rPr>
              <a:t>Img</a:t>
            </a:r>
            <a:r>
              <a:rPr lang="en-AU" dirty="0">
                <a:latin typeface="Arial Narrow" panose="020B0606020202030204" pitchFamily="34" charset="0"/>
              </a:rPr>
              <a:t> linked to </a:t>
            </a:r>
            <a:r>
              <a:rPr lang="en-AU" dirty="0" err="1">
                <a:latin typeface="Arial Narrow" panose="020B0606020202030204" pitchFamily="34" charset="0"/>
              </a:rPr>
              <a:t>linkedin</a:t>
            </a:r>
            <a:r>
              <a:rPr lang="en-AU" dirty="0">
                <a:latin typeface="Arial Narrow" panose="020B0606020202030204" pitchFamily="34" charset="0"/>
              </a:rPr>
              <a:t> and </a:t>
            </a:r>
            <a:r>
              <a:rPr lang="en-AU" dirty="0" err="1">
                <a:latin typeface="Arial Narrow" panose="020B0606020202030204" pitchFamily="34" charset="0"/>
              </a:rPr>
              <a:t>github</a:t>
            </a:r>
            <a:endParaRPr lang="en-AU" dirty="0">
              <a:latin typeface="Arial Narrow" panose="020B0606020202030204" pitchFamily="34" charset="0"/>
            </a:endParaRPr>
          </a:p>
          <a:p>
            <a:pPr marL="285750" indent="-285750">
              <a:buFont typeface="Arial" panose="020B0604020202020204" pitchFamily="34" charset="0"/>
              <a:buChar char="•"/>
            </a:pPr>
            <a:r>
              <a:rPr lang="en-AU" dirty="0">
                <a:latin typeface="Arial Narrow" panose="020B0606020202030204" pitchFamily="34" charset="0"/>
              </a:rPr>
              <a:t>Blog post</a:t>
            </a:r>
          </a:p>
          <a:p>
            <a:pPr marL="285750" indent="-285750">
              <a:buFont typeface="Arial" panose="020B0604020202020204" pitchFamily="34" charset="0"/>
              <a:buChar char="•"/>
            </a:pPr>
            <a:r>
              <a:rPr lang="en-AU" dirty="0">
                <a:latin typeface="Arial Narrow" panose="020B0606020202030204" pitchFamily="34" charset="0"/>
              </a:rPr>
              <a:t>Text</a:t>
            </a:r>
          </a:p>
          <a:p>
            <a:endParaRPr lang="en-AU" dirty="0">
              <a:latin typeface="Arial Narrow" panose="020B0606020202030204" pitchFamily="34" charset="0"/>
            </a:endParaRPr>
          </a:p>
          <a:p>
            <a:endParaRPr lang="en-AU" dirty="0">
              <a:latin typeface="Arial Narrow" panose="020B0606020202030204" pitchFamily="34" charset="0"/>
            </a:endParaRPr>
          </a:p>
          <a:p>
            <a:endParaRPr lang="en-AU" dirty="0">
              <a:latin typeface="Arial Narrow" panose="020B0606020202030204" pitchFamily="34" charset="0"/>
            </a:endParaRPr>
          </a:p>
        </p:txBody>
      </p:sp>
      <p:sp>
        <p:nvSpPr>
          <p:cNvPr id="7" name="TextBox 6">
            <a:extLst>
              <a:ext uri="{FF2B5EF4-FFF2-40B4-BE49-F238E27FC236}">
                <a16:creationId xmlns:a16="http://schemas.microsoft.com/office/drawing/2014/main" id="{B5B5CB48-1A95-4981-9930-35F317BE9A8A}"/>
              </a:ext>
            </a:extLst>
          </p:cNvPr>
          <p:cNvSpPr txBox="1"/>
          <p:nvPr/>
        </p:nvSpPr>
        <p:spPr>
          <a:xfrm>
            <a:off x="2970585" y="805934"/>
            <a:ext cx="5114925" cy="523220"/>
          </a:xfrm>
          <a:prstGeom prst="rect">
            <a:avLst/>
          </a:prstGeom>
          <a:noFill/>
        </p:spPr>
        <p:txBody>
          <a:bodyPr wrap="square" rtlCol="0">
            <a:spAutoFit/>
          </a:bodyPr>
          <a:lstStyle/>
          <a:p>
            <a:pPr algn="ctr"/>
            <a:r>
              <a:rPr lang="en-AU" sz="2800" dirty="0">
                <a:latin typeface="Arial Narrow" panose="020B0606020202030204" pitchFamily="34" charset="0"/>
              </a:rPr>
              <a:t>Components</a:t>
            </a:r>
          </a:p>
        </p:txBody>
      </p:sp>
    </p:spTree>
    <p:extLst>
      <p:ext uri="{BB962C8B-B14F-4D97-AF65-F5344CB8AC3E}">
        <p14:creationId xmlns:p14="http://schemas.microsoft.com/office/powerpoint/2010/main" val="8663322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84289-B264-4B92-8FDC-AC21239C62ED}"/>
              </a:ext>
            </a:extLst>
          </p:cNvPr>
          <p:cNvSpPr>
            <a:spLocks noGrp="1"/>
          </p:cNvSpPr>
          <p:nvPr>
            <p:ph type="ctrTitle"/>
          </p:nvPr>
        </p:nvSpPr>
        <p:spPr>
          <a:xfrm>
            <a:off x="1838527" y="1089218"/>
            <a:ext cx="8917021" cy="4679563"/>
          </a:xfrm>
        </p:spPr>
        <p:txBody>
          <a:bodyPr>
            <a:normAutofit fontScale="90000"/>
          </a:bodyPr>
          <a:lstStyle/>
          <a:p>
            <a:pPr algn="l"/>
            <a:r>
              <a:rPr lang="en-AU" sz="2000" dirty="0">
                <a:latin typeface="Arial Narrow" panose="020B0606020202030204" pitchFamily="34" charset="0"/>
              </a:rPr>
              <a:t>So far this project has been a good jump into </a:t>
            </a:r>
            <a:r>
              <a:rPr lang="en-AU" sz="2000" dirty="0" err="1">
                <a:latin typeface="Arial Narrow" panose="020B0606020202030204" pitchFamily="34" charset="0"/>
              </a:rPr>
              <a:t>css</a:t>
            </a:r>
            <a:r>
              <a:rPr lang="en-AU" sz="2000" dirty="0">
                <a:latin typeface="Arial Narrow" panose="020B0606020202030204" pitchFamily="34" charset="0"/>
              </a:rPr>
              <a:t> and html. Html was pretty easy to understand (although I am not a master yet) but </a:t>
            </a:r>
            <a:r>
              <a:rPr lang="en-AU" sz="2000" dirty="0" err="1">
                <a:latin typeface="Arial Narrow" panose="020B0606020202030204" pitchFamily="34" charset="0"/>
              </a:rPr>
              <a:t>css</a:t>
            </a:r>
            <a:r>
              <a:rPr lang="en-AU" sz="2000" dirty="0">
                <a:latin typeface="Arial Narrow" panose="020B0606020202030204" pitchFamily="34" charset="0"/>
              </a:rPr>
              <a:t> has been a fun challenge. There is always something new to learn it seems and by doing lots of </a:t>
            </a:r>
            <a:r>
              <a:rPr lang="en-AU" sz="2000" dirty="0" err="1">
                <a:latin typeface="Arial Narrow" panose="020B0606020202030204" pitchFamily="34" charset="0"/>
              </a:rPr>
              <a:t>youtube</a:t>
            </a:r>
            <a:r>
              <a:rPr lang="en-AU" sz="2000" dirty="0">
                <a:latin typeface="Arial Narrow" panose="020B0606020202030204" pitchFamily="34" charset="0"/>
              </a:rPr>
              <a:t> tutorials it is pretty great to see what can be done with just html and </a:t>
            </a:r>
            <a:r>
              <a:rPr lang="en-AU" sz="2000" dirty="0" err="1">
                <a:latin typeface="Arial Narrow" panose="020B0606020202030204" pitchFamily="34" charset="0"/>
              </a:rPr>
              <a:t>css</a:t>
            </a:r>
            <a:r>
              <a:rPr lang="en-AU" sz="2000" dirty="0">
                <a:latin typeface="Arial Narrow" panose="020B0606020202030204" pitchFamily="34" charset="0"/>
              </a:rPr>
              <a:t>.</a:t>
            </a:r>
            <a:br>
              <a:rPr lang="en-AU" sz="2000" dirty="0">
                <a:latin typeface="Arial Narrow" panose="020B0606020202030204" pitchFamily="34" charset="0"/>
              </a:rPr>
            </a:br>
            <a:br>
              <a:rPr lang="en-AU" sz="2000" dirty="0">
                <a:latin typeface="Arial Narrow" panose="020B0606020202030204" pitchFamily="34" charset="0"/>
              </a:rPr>
            </a:br>
            <a:r>
              <a:rPr lang="en-AU" sz="2000" dirty="0">
                <a:latin typeface="Arial Narrow" panose="020B0606020202030204" pitchFamily="34" charset="0"/>
              </a:rPr>
              <a:t>Challenges include of course being a newbie to this. There is so much trial and error with it, but hopefully that will just help it make more sense soon. I had problem with the nav bar as what I originally wanted to do could not be done without java script, so I just decided to keep what I have done and then continue to learn new ways as I get more confident with it all. I also faced some challenges with the @media function in relation to changing the text and images with different sized screens. Choosing correct font to suit background.</a:t>
            </a:r>
            <a:br>
              <a:rPr lang="en-AU" sz="2000" dirty="0">
                <a:latin typeface="Arial Narrow" panose="020B0606020202030204" pitchFamily="34" charset="0"/>
              </a:rPr>
            </a:br>
            <a:br>
              <a:rPr lang="en-AU" sz="2000" dirty="0">
                <a:latin typeface="Arial Narrow" panose="020B0606020202030204" pitchFamily="34" charset="0"/>
              </a:rPr>
            </a:br>
            <a:r>
              <a:rPr lang="en-AU" sz="2000" dirty="0">
                <a:latin typeface="Arial Narrow" panose="020B0606020202030204" pitchFamily="34" charset="0"/>
              </a:rPr>
              <a:t>My ethical issues I have faced would be seeing others work in forums or </a:t>
            </a:r>
            <a:r>
              <a:rPr lang="en-AU" sz="2000" dirty="0" err="1">
                <a:latin typeface="Arial Narrow" panose="020B0606020202030204" pitchFamily="34" charset="0"/>
              </a:rPr>
              <a:t>youtube</a:t>
            </a:r>
            <a:r>
              <a:rPr lang="en-AU" sz="2000" dirty="0">
                <a:latin typeface="Arial Narrow" panose="020B0606020202030204" pitchFamily="34" charset="0"/>
              </a:rPr>
              <a:t> and taking what they have done. I make sure to change enough to make it my own and I go through all of the stylings to educated myself on what I am doing, but sometimes it still feels like plagiarism.</a:t>
            </a:r>
            <a:br>
              <a:rPr lang="en-AU" sz="2000" dirty="0">
                <a:latin typeface="Arial Narrow" panose="020B0606020202030204" pitchFamily="34" charset="0"/>
              </a:rPr>
            </a:br>
            <a:br>
              <a:rPr lang="en-AU" sz="2000" dirty="0">
                <a:latin typeface="Arial Narrow" panose="020B0606020202030204" pitchFamily="34" charset="0"/>
              </a:rPr>
            </a:br>
            <a:r>
              <a:rPr lang="en-AU" sz="2000" dirty="0">
                <a:latin typeface="Arial Narrow" panose="020B0606020202030204" pitchFamily="34" charset="0"/>
              </a:rPr>
              <a:t>Favourite parts so far have been able to put what we have learnt so far into a decent looking website. </a:t>
            </a:r>
          </a:p>
        </p:txBody>
      </p:sp>
      <p:sp>
        <p:nvSpPr>
          <p:cNvPr id="4" name="TextBox 3">
            <a:extLst>
              <a:ext uri="{FF2B5EF4-FFF2-40B4-BE49-F238E27FC236}">
                <a16:creationId xmlns:a16="http://schemas.microsoft.com/office/drawing/2014/main" id="{4E5C7C50-6724-43BA-BD79-52371ADF230A}"/>
              </a:ext>
            </a:extLst>
          </p:cNvPr>
          <p:cNvSpPr txBox="1"/>
          <p:nvPr/>
        </p:nvSpPr>
        <p:spPr>
          <a:xfrm>
            <a:off x="1838527" y="331298"/>
            <a:ext cx="8647889" cy="830997"/>
          </a:xfrm>
          <a:prstGeom prst="rect">
            <a:avLst/>
          </a:prstGeom>
          <a:noFill/>
        </p:spPr>
        <p:txBody>
          <a:bodyPr wrap="square" rtlCol="0">
            <a:spAutoFit/>
          </a:bodyPr>
          <a:lstStyle/>
          <a:p>
            <a:pPr algn="ctr"/>
            <a:r>
              <a:rPr lang="en-US" sz="2400" dirty="0">
                <a:latin typeface="Arial Narrow" panose="020B0606020202030204" pitchFamily="34" charset="0"/>
              </a:rPr>
              <a:t>R</a:t>
            </a:r>
            <a:r>
              <a:rPr lang="en-US" sz="2400" b="0" i="0" dirty="0">
                <a:effectLst/>
                <a:latin typeface="Arial Narrow" panose="020B0606020202030204" pitchFamily="34" charset="0"/>
              </a:rPr>
              <a:t>eview of your development/build process including challenges, ethical issues, </a:t>
            </a:r>
            <a:r>
              <a:rPr lang="en-US" sz="2400" b="0" i="0" dirty="0" err="1">
                <a:effectLst/>
                <a:latin typeface="Arial Narrow" panose="020B0606020202030204" pitchFamily="34" charset="0"/>
              </a:rPr>
              <a:t>favourite</a:t>
            </a:r>
            <a:r>
              <a:rPr lang="en-US" sz="2400" b="0" i="0" dirty="0">
                <a:effectLst/>
                <a:latin typeface="Arial Narrow" panose="020B0606020202030204" pitchFamily="34" charset="0"/>
              </a:rPr>
              <a:t> parts</a:t>
            </a:r>
            <a:endParaRPr lang="en-AU" sz="2400" dirty="0">
              <a:latin typeface="Arial Narrow" panose="020B0606020202030204" pitchFamily="34" charset="0"/>
            </a:endParaRPr>
          </a:p>
        </p:txBody>
      </p:sp>
    </p:spTree>
    <p:extLst>
      <p:ext uri="{BB962C8B-B14F-4D97-AF65-F5344CB8AC3E}">
        <p14:creationId xmlns:p14="http://schemas.microsoft.com/office/powerpoint/2010/main" val="9496710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84289-B264-4B92-8FDC-AC21239C62ED}"/>
              </a:ext>
            </a:extLst>
          </p:cNvPr>
          <p:cNvSpPr>
            <a:spLocks noGrp="1"/>
          </p:cNvSpPr>
          <p:nvPr>
            <p:ph type="ctrTitle"/>
          </p:nvPr>
        </p:nvSpPr>
        <p:spPr/>
        <p:txBody>
          <a:bodyPr/>
          <a:lstStyle/>
          <a:p>
            <a:endParaRPr lang="en-AU" dirty="0"/>
          </a:p>
        </p:txBody>
      </p:sp>
      <p:sp>
        <p:nvSpPr>
          <p:cNvPr id="3" name="Subtitle 2">
            <a:extLst>
              <a:ext uri="{FF2B5EF4-FFF2-40B4-BE49-F238E27FC236}">
                <a16:creationId xmlns:a16="http://schemas.microsoft.com/office/drawing/2014/main" id="{7867F5D8-DF68-417F-A723-398DD04421C4}"/>
              </a:ext>
            </a:extLst>
          </p:cNvPr>
          <p:cNvSpPr>
            <a:spLocks noGrp="1"/>
          </p:cNvSpPr>
          <p:nvPr>
            <p:ph type="subTitle" idx="1"/>
          </p:nvPr>
        </p:nvSpPr>
        <p:spPr/>
        <p:txBody>
          <a:bodyPr/>
          <a:lstStyle/>
          <a:p>
            <a:endParaRPr lang="en-AU" dirty="0"/>
          </a:p>
        </p:txBody>
      </p:sp>
    </p:spTree>
    <p:extLst>
      <p:ext uri="{BB962C8B-B14F-4D97-AF65-F5344CB8AC3E}">
        <p14:creationId xmlns:p14="http://schemas.microsoft.com/office/powerpoint/2010/main" val="20428425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84289-B264-4B92-8FDC-AC21239C62ED}"/>
              </a:ext>
            </a:extLst>
          </p:cNvPr>
          <p:cNvSpPr>
            <a:spLocks noGrp="1"/>
          </p:cNvSpPr>
          <p:nvPr>
            <p:ph type="ctrTitle"/>
          </p:nvPr>
        </p:nvSpPr>
        <p:spPr/>
        <p:txBody>
          <a:bodyPr/>
          <a:lstStyle/>
          <a:p>
            <a:endParaRPr lang="en-AU" dirty="0"/>
          </a:p>
        </p:txBody>
      </p:sp>
      <p:sp>
        <p:nvSpPr>
          <p:cNvPr id="3" name="Subtitle 2">
            <a:extLst>
              <a:ext uri="{FF2B5EF4-FFF2-40B4-BE49-F238E27FC236}">
                <a16:creationId xmlns:a16="http://schemas.microsoft.com/office/drawing/2014/main" id="{7867F5D8-DF68-417F-A723-398DD04421C4}"/>
              </a:ext>
            </a:extLst>
          </p:cNvPr>
          <p:cNvSpPr>
            <a:spLocks noGrp="1"/>
          </p:cNvSpPr>
          <p:nvPr>
            <p:ph type="subTitle" idx="1"/>
          </p:nvPr>
        </p:nvSpPr>
        <p:spPr/>
        <p:txBody>
          <a:bodyPr/>
          <a:lstStyle/>
          <a:p>
            <a:endParaRPr lang="en-AU" dirty="0"/>
          </a:p>
        </p:txBody>
      </p:sp>
    </p:spTree>
    <p:extLst>
      <p:ext uri="{BB962C8B-B14F-4D97-AF65-F5344CB8AC3E}">
        <p14:creationId xmlns:p14="http://schemas.microsoft.com/office/powerpoint/2010/main" val="10322121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84289-B264-4B92-8FDC-AC21239C62ED}"/>
              </a:ext>
            </a:extLst>
          </p:cNvPr>
          <p:cNvSpPr>
            <a:spLocks noGrp="1"/>
          </p:cNvSpPr>
          <p:nvPr>
            <p:ph type="ctrTitle"/>
          </p:nvPr>
        </p:nvSpPr>
        <p:spPr>
          <a:xfrm>
            <a:off x="1524000" y="635346"/>
            <a:ext cx="9144000" cy="964854"/>
          </a:xfrm>
        </p:spPr>
        <p:txBody>
          <a:bodyPr/>
          <a:lstStyle/>
          <a:p>
            <a:r>
              <a:rPr lang="en-AU" dirty="0"/>
              <a:t>Sitemap</a:t>
            </a:r>
          </a:p>
        </p:txBody>
      </p:sp>
      <p:sp>
        <p:nvSpPr>
          <p:cNvPr id="3" name="Subtitle 2">
            <a:extLst>
              <a:ext uri="{FF2B5EF4-FFF2-40B4-BE49-F238E27FC236}">
                <a16:creationId xmlns:a16="http://schemas.microsoft.com/office/drawing/2014/main" id="{7867F5D8-DF68-417F-A723-398DD04421C4}"/>
              </a:ext>
            </a:extLst>
          </p:cNvPr>
          <p:cNvSpPr>
            <a:spLocks noGrp="1"/>
          </p:cNvSpPr>
          <p:nvPr>
            <p:ph type="subTitle" idx="1"/>
          </p:nvPr>
        </p:nvSpPr>
        <p:spPr/>
        <p:txBody>
          <a:bodyPr/>
          <a:lstStyle/>
          <a:p>
            <a:endParaRPr lang="en-AU" dirty="0"/>
          </a:p>
        </p:txBody>
      </p:sp>
      <p:pic>
        <p:nvPicPr>
          <p:cNvPr id="5" name="Picture 4" descr="Diagram&#10;&#10;Description automatically generated">
            <a:extLst>
              <a:ext uri="{FF2B5EF4-FFF2-40B4-BE49-F238E27FC236}">
                <a16:creationId xmlns:a16="http://schemas.microsoft.com/office/drawing/2014/main" id="{1958DCF0-8642-43A1-9F67-699E101A90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3112" y="1776412"/>
            <a:ext cx="8105775" cy="4676775"/>
          </a:xfrm>
          <a:prstGeom prst="rect">
            <a:avLst/>
          </a:prstGeom>
        </p:spPr>
      </p:pic>
    </p:spTree>
    <p:extLst>
      <p:ext uri="{BB962C8B-B14F-4D97-AF65-F5344CB8AC3E}">
        <p14:creationId xmlns:p14="http://schemas.microsoft.com/office/powerpoint/2010/main" val="18754691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extBox 4">
            <a:extLst>
              <a:ext uri="{FF2B5EF4-FFF2-40B4-BE49-F238E27FC236}">
                <a16:creationId xmlns:a16="http://schemas.microsoft.com/office/drawing/2014/main" id="{F160B9AA-67E2-41AA-85D5-34F2748C4216}"/>
              </a:ext>
            </a:extLst>
          </p:cNvPr>
          <p:cNvGraphicFramePr/>
          <p:nvPr>
            <p:extLst>
              <p:ext uri="{D42A27DB-BD31-4B8C-83A1-F6EECF244321}">
                <p14:modId xmlns:p14="http://schemas.microsoft.com/office/powerpoint/2010/main" val="1616488016"/>
              </p:ext>
            </p:extLst>
          </p:nvPr>
        </p:nvGraphicFramePr>
        <p:xfrm>
          <a:off x="1733550" y="1600200"/>
          <a:ext cx="8724900" cy="34016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654824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59F3DD3-E3A2-4927-B224-3D560E2BE1ED}"/>
              </a:ext>
            </a:extLst>
          </p:cNvPr>
          <p:cNvSpPr txBox="1"/>
          <p:nvPr/>
        </p:nvSpPr>
        <p:spPr>
          <a:xfrm>
            <a:off x="4919870" y="268357"/>
            <a:ext cx="3985591" cy="523220"/>
          </a:xfrm>
          <a:prstGeom prst="rect">
            <a:avLst/>
          </a:prstGeom>
          <a:noFill/>
        </p:spPr>
        <p:txBody>
          <a:bodyPr wrap="square" rtlCol="0">
            <a:spAutoFit/>
          </a:bodyPr>
          <a:lstStyle/>
          <a:p>
            <a:r>
              <a:rPr lang="en-AU" sz="2800" dirty="0">
                <a:latin typeface="Arial Narrow" panose="020B0606020202030204" pitchFamily="34" charset="0"/>
              </a:rPr>
              <a:t>Wireframes-home page</a:t>
            </a:r>
          </a:p>
        </p:txBody>
      </p:sp>
      <p:pic>
        <p:nvPicPr>
          <p:cNvPr id="8" name="Picture 7" descr="Text&#10;&#10;Description automatically generated">
            <a:extLst>
              <a:ext uri="{FF2B5EF4-FFF2-40B4-BE49-F238E27FC236}">
                <a16:creationId xmlns:a16="http://schemas.microsoft.com/office/drawing/2014/main" id="{70ED3F7E-6E2B-4A9B-B6F4-1FF4A81D2A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9792" y="901842"/>
            <a:ext cx="4130398" cy="3132091"/>
          </a:xfrm>
          <a:prstGeom prst="rect">
            <a:avLst/>
          </a:prstGeom>
        </p:spPr>
      </p:pic>
      <p:pic>
        <p:nvPicPr>
          <p:cNvPr id="10" name="Picture 9" descr="Text&#10;&#10;Description automatically generated">
            <a:extLst>
              <a:ext uri="{FF2B5EF4-FFF2-40B4-BE49-F238E27FC236}">
                <a16:creationId xmlns:a16="http://schemas.microsoft.com/office/drawing/2014/main" id="{1E20C399-BE65-4D2A-A0ED-C29BE430DA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67540" y="901842"/>
            <a:ext cx="4206605" cy="3086367"/>
          </a:xfrm>
          <a:prstGeom prst="rect">
            <a:avLst/>
          </a:prstGeom>
        </p:spPr>
      </p:pic>
      <p:sp>
        <p:nvSpPr>
          <p:cNvPr id="11" name="TextBox 10">
            <a:extLst>
              <a:ext uri="{FF2B5EF4-FFF2-40B4-BE49-F238E27FC236}">
                <a16:creationId xmlns:a16="http://schemas.microsoft.com/office/drawing/2014/main" id="{E2B7E701-AC5F-40F6-9A2A-55060D6C395E}"/>
              </a:ext>
            </a:extLst>
          </p:cNvPr>
          <p:cNvSpPr txBox="1"/>
          <p:nvPr/>
        </p:nvSpPr>
        <p:spPr>
          <a:xfrm>
            <a:off x="1311964" y="4740965"/>
            <a:ext cx="8726557" cy="1200329"/>
          </a:xfrm>
          <a:prstGeom prst="rect">
            <a:avLst/>
          </a:prstGeom>
          <a:noFill/>
        </p:spPr>
        <p:txBody>
          <a:bodyPr wrap="square" rtlCol="0">
            <a:spAutoFit/>
          </a:bodyPr>
          <a:lstStyle/>
          <a:p>
            <a:r>
              <a:rPr lang="en-AU" sz="1800" dirty="0">
                <a:effectLst/>
                <a:latin typeface="Arial Narrow" panose="020B0606020202030204" pitchFamily="34" charset="0"/>
                <a:ea typeface="Calibri" panose="020F0502020204030204" pitchFamily="34" charset="0"/>
                <a:cs typeface="Times New Roman" panose="02020603050405020304" pitchFamily="18" charset="0"/>
              </a:rPr>
              <a:t>The home page will simply be a greeting message and a </a:t>
            </a:r>
            <a:r>
              <a:rPr lang="en-AU" sz="1800" dirty="0" err="1">
                <a:effectLst/>
                <a:latin typeface="Arial Narrow" panose="020B0606020202030204" pitchFamily="34" charset="0"/>
                <a:ea typeface="Calibri" panose="020F0502020204030204" pitchFamily="34" charset="0"/>
                <a:cs typeface="Times New Roman" panose="02020603050405020304" pitchFamily="18" charset="0"/>
              </a:rPr>
              <a:t>github</a:t>
            </a:r>
            <a:r>
              <a:rPr lang="en-AU" sz="1800" dirty="0">
                <a:effectLst/>
                <a:latin typeface="Arial Narrow" panose="020B0606020202030204" pitchFamily="34" charset="0"/>
                <a:ea typeface="Calibri" panose="020F0502020204030204" pitchFamily="34" charset="0"/>
                <a:cs typeface="Times New Roman" panose="02020603050405020304" pitchFamily="18" charset="0"/>
              </a:rPr>
              <a:t>/</a:t>
            </a:r>
            <a:r>
              <a:rPr lang="en-AU" sz="1800" dirty="0" err="1">
                <a:effectLst/>
                <a:latin typeface="Arial Narrow" panose="020B0606020202030204" pitchFamily="34" charset="0"/>
                <a:ea typeface="Calibri" panose="020F0502020204030204" pitchFamily="34" charset="0"/>
                <a:cs typeface="Times New Roman" panose="02020603050405020304" pitchFamily="18" charset="0"/>
              </a:rPr>
              <a:t>linkedin</a:t>
            </a:r>
            <a:r>
              <a:rPr lang="en-AU" sz="1800" dirty="0">
                <a:effectLst/>
                <a:latin typeface="Arial Narrow" panose="020B0606020202030204" pitchFamily="34" charset="0"/>
                <a:ea typeface="Calibri" panose="020F0502020204030204" pitchFamily="34" charset="0"/>
                <a:cs typeface="Times New Roman" panose="02020603050405020304" pitchFamily="18" charset="0"/>
              </a:rPr>
              <a:t> link in the footer. There will also be a hover menu in the top left corner that will pull down when you hover over it. This will be a basic home page but I think the changing colour background will make it look a lot less basic</a:t>
            </a:r>
          </a:p>
          <a:p>
            <a:endParaRPr lang="en-AU" dirty="0"/>
          </a:p>
        </p:txBody>
      </p:sp>
    </p:spTree>
    <p:extLst>
      <p:ext uri="{BB962C8B-B14F-4D97-AF65-F5344CB8AC3E}">
        <p14:creationId xmlns:p14="http://schemas.microsoft.com/office/powerpoint/2010/main" val="656224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text&#10;&#10;Description automatically generated">
            <a:extLst>
              <a:ext uri="{FF2B5EF4-FFF2-40B4-BE49-F238E27FC236}">
                <a16:creationId xmlns:a16="http://schemas.microsoft.com/office/drawing/2014/main" id="{EE5CDC84-42B6-4E2E-AE5E-929A7CA450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00075" y="958407"/>
            <a:ext cx="2606265" cy="4566629"/>
          </a:xfrm>
          <a:prstGeom prst="rect">
            <a:avLst/>
          </a:prstGeom>
        </p:spPr>
      </p:pic>
      <p:pic>
        <p:nvPicPr>
          <p:cNvPr id="5" name="Picture 4" descr="Graphical user interface, application&#10;&#10;Description automatically generated">
            <a:extLst>
              <a:ext uri="{FF2B5EF4-FFF2-40B4-BE49-F238E27FC236}">
                <a16:creationId xmlns:a16="http://schemas.microsoft.com/office/drawing/2014/main" id="{ADA223D2-D3FD-46D7-BA88-1FBEB6B7984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0200" y="921015"/>
            <a:ext cx="2837072" cy="4604021"/>
          </a:xfrm>
          <a:prstGeom prst="rect">
            <a:avLst/>
          </a:prstGeom>
        </p:spPr>
      </p:pic>
    </p:spTree>
    <p:extLst>
      <p:ext uri="{BB962C8B-B14F-4D97-AF65-F5344CB8AC3E}">
        <p14:creationId xmlns:p14="http://schemas.microsoft.com/office/powerpoint/2010/main" val="4320988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ext&#10;&#10;Description automatically generated">
            <a:extLst>
              <a:ext uri="{FF2B5EF4-FFF2-40B4-BE49-F238E27FC236}">
                <a16:creationId xmlns:a16="http://schemas.microsoft.com/office/drawing/2014/main" id="{D808C24E-127F-484C-B035-FED08126F7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3804" y="1083810"/>
            <a:ext cx="4974055" cy="3897697"/>
          </a:xfrm>
          <a:prstGeom prst="rect">
            <a:avLst/>
          </a:prstGeom>
        </p:spPr>
      </p:pic>
      <p:sp>
        <p:nvSpPr>
          <p:cNvPr id="4" name="TextBox 3">
            <a:extLst>
              <a:ext uri="{FF2B5EF4-FFF2-40B4-BE49-F238E27FC236}">
                <a16:creationId xmlns:a16="http://schemas.microsoft.com/office/drawing/2014/main" id="{DEF61962-A914-4AE4-8144-80BCDB502310}"/>
              </a:ext>
            </a:extLst>
          </p:cNvPr>
          <p:cNvSpPr txBox="1"/>
          <p:nvPr/>
        </p:nvSpPr>
        <p:spPr>
          <a:xfrm>
            <a:off x="4313583" y="417444"/>
            <a:ext cx="3985591" cy="523220"/>
          </a:xfrm>
          <a:prstGeom prst="rect">
            <a:avLst/>
          </a:prstGeom>
          <a:noFill/>
        </p:spPr>
        <p:txBody>
          <a:bodyPr wrap="square" rtlCol="0">
            <a:spAutoFit/>
          </a:bodyPr>
          <a:lstStyle/>
          <a:p>
            <a:r>
              <a:rPr lang="en-AU" sz="2800" dirty="0">
                <a:latin typeface="Arial Narrow" panose="020B0606020202030204" pitchFamily="34" charset="0"/>
              </a:rPr>
              <a:t>Wireframes- about page</a:t>
            </a:r>
          </a:p>
        </p:txBody>
      </p:sp>
      <p:pic>
        <p:nvPicPr>
          <p:cNvPr id="7" name="Picture 6" descr="Graphical user interface, application&#10;&#10;Description automatically generated">
            <a:extLst>
              <a:ext uri="{FF2B5EF4-FFF2-40B4-BE49-F238E27FC236}">
                <a16:creationId xmlns:a16="http://schemas.microsoft.com/office/drawing/2014/main" id="{9E13CA65-F28D-4B88-86A7-33E34FC327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7369" y="1083810"/>
            <a:ext cx="2606266" cy="3897697"/>
          </a:xfrm>
          <a:prstGeom prst="rect">
            <a:avLst/>
          </a:prstGeom>
        </p:spPr>
      </p:pic>
      <p:pic>
        <p:nvPicPr>
          <p:cNvPr id="9" name="Picture 8" descr="Graphical user interface, text&#10;&#10;Description automatically generated">
            <a:extLst>
              <a:ext uri="{FF2B5EF4-FFF2-40B4-BE49-F238E27FC236}">
                <a16:creationId xmlns:a16="http://schemas.microsoft.com/office/drawing/2014/main" id="{136EA46E-39AC-4EAE-BE13-5C21B253BC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21639" y="1083810"/>
            <a:ext cx="2257252" cy="4015728"/>
          </a:xfrm>
          <a:prstGeom prst="rect">
            <a:avLst/>
          </a:prstGeom>
        </p:spPr>
      </p:pic>
    </p:spTree>
    <p:extLst>
      <p:ext uri="{BB962C8B-B14F-4D97-AF65-F5344CB8AC3E}">
        <p14:creationId xmlns:p14="http://schemas.microsoft.com/office/powerpoint/2010/main" val="26810773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9B5C05D-2BB3-44EE-B4E9-069C22D72AA2}"/>
              </a:ext>
            </a:extLst>
          </p:cNvPr>
          <p:cNvSpPr txBox="1"/>
          <p:nvPr/>
        </p:nvSpPr>
        <p:spPr>
          <a:xfrm>
            <a:off x="1355034" y="816426"/>
            <a:ext cx="9481931" cy="4928785"/>
          </a:xfrm>
          <a:prstGeom prst="rect">
            <a:avLst/>
          </a:prstGeom>
          <a:noFill/>
        </p:spPr>
        <p:txBody>
          <a:bodyPr wrap="square" rtlCol="0">
            <a:spAutoFit/>
          </a:bodyPr>
          <a:lstStyle/>
          <a:p>
            <a:pPr>
              <a:lnSpc>
                <a:spcPct val="107000"/>
              </a:lnSpc>
              <a:spcAft>
                <a:spcPts val="800"/>
              </a:spcAft>
            </a:pPr>
            <a:r>
              <a:rPr lang="en-AU" sz="1800" dirty="0">
                <a:effectLst/>
                <a:latin typeface="Arial Narrow" panose="020B0606020202030204" pitchFamily="34" charset="0"/>
                <a:ea typeface="Calibri" panose="020F0502020204030204" pitchFamily="34" charset="0"/>
                <a:cs typeface="Times New Roman" panose="02020603050405020304" pitchFamily="18" charset="0"/>
              </a:rPr>
              <a:t>The about page will feature a short description about myself, including hobbies, a </a:t>
            </a:r>
            <a:r>
              <a:rPr lang="en-AU" dirty="0">
                <a:latin typeface="Arial Narrow" panose="020B0606020202030204" pitchFamily="34" charset="0"/>
                <a:ea typeface="Calibri" panose="020F0502020204030204" pitchFamily="34" charset="0"/>
                <a:cs typeface="Times New Roman" panose="02020603050405020304" pitchFamily="18" charset="0"/>
              </a:rPr>
              <a:t>pdf link to my resume, </a:t>
            </a:r>
            <a:r>
              <a:rPr lang="en-AU" sz="1800" dirty="0">
                <a:effectLst/>
                <a:latin typeface="Arial Narrow" panose="020B0606020202030204" pitchFamily="34" charset="0"/>
                <a:ea typeface="Calibri" panose="020F0502020204030204" pitchFamily="34" charset="0"/>
                <a:cs typeface="Times New Roman" panose="02020603050405020304" pitchFamily="18" charset="0"/>
              </a:rPr>
              <a:t>past work and future plans for my career as a web developer.</a:t>
            </a:r>
          </a:p>
          <a:p>
            <a:pPr>
              <a:lnSpc>
                <a:spcPct val="107000"/>
              </a:lnSpc>
              <a:spcAft>
                <a:spcPts val="800"/>
              </a:spcAft>
            </a:pPr>
            <a:r>
              <a:rPr lang="en-AU" sz="1800" dirty="0">
                <a:effectLst/>
                <a:latin typeface="Arial Narrow" panose="020B0606020202030204" pitchFamily="34" charset="0"/>
                <a:ea typeface="Calibri" panose="020F0502020204030204" pitchFamily="34" charset="0"/>
                <a:cs typeface="Times New Roman" panose="02020603050405020304" pitchFamily="18" charset="0"/>
              </a:rPr>
              <a:t>“Hey there, thanks for stopping by my page. </a:t>
            </a:r>
          </a:p>
          <a:p>
            <a:pPr>
              <a:lnSpc>
                <a:spcPct val="107000"/>
              </a:lnSpc>
              <a:spcAft>
                <a:spcPts val="800"/>
              </a:spcAft>
            </a:pPr>
            <a:r>
              <a:rPr lang="en-AU" sz="1800" dirty="0">
                <a:effectLst/>
                <a:latin typeface="Arial Narrow" panose="020B0606020202030204" pitchFamily="34" charset="0"/>
                <a:ea typeface="Calibri" panose="020F0502020204030204" pitchFamily="34" charset="0"/>
                <a:cs typeface="Times New Roman" panose="02020603050405020304" pitchFamily="18" charset="0"/>
              </a:rPr>
              <a:t>After finishing my Arts/Commerce degree, I decided I was way too an interesting person to be an accountant and had barely left these shores. So my one way ticket to China was booked and I set up a pretty comfortable life there for four years as a teacher and student.  Upon return, I worked in international education, where I was able to help students come over to our amazing country and study. Then the dreaded Covid took hold of our life (dun </a:t>
            </a:r>
            <a:r>
              <a:rPr lang="en-AU" sz="1800" dirty="0" err="1">
                <a:effectLst/>
                <a:latin typeface="Arial Narrow" panose="020B0606020202030204" pitchFamily="34" charset="0"/>
                <a:ea typeface="Calibri" panose="020F0502020204030204" pitchFamily="34" charset="0"/>
                <a:cs typeface="Times New Roman" panose="02020603050405020304" pitchFamily="18" charset="0"/>
              </a:rPr>
              <a:t>dun</a:t>
            </a:r>
            <a:r>
              <a:rPr lang="en-AU" sz="1800" dirty="0">
                <a:effectLst/>
                <a:latin typeface="Arial Narrow" panose="020B0606020202030204" pitchFamily="34" charset="0"/>
                <a:ea typeface="Calibri" panose="020F0502020204030204" pitchFamily="34" charset="0"/>
                <a:cs typeface="Times New Roman" panose="02020603050405020304" pitchFamily="18" charset="0"/>
              </a:rPr>
              <a:t> </a:t>
            </a:r>
            <a:r>
              <a:rPr lang="en-AU" sz="1800" dirty="0" err="1">
                <a:effectLst/>
                <a:latin typeface="Arial Narrow" panose="020B0606020202030204" pitchFamily="34" charset="0"/>
                <a:ea typeface="Calibri" panose="020F0502020204030204" pitchFamily="34" charset="0"/>
                <a:cs typeface="Times New Roman" panose="02020603050405020304" pitchFamily="18" charset="0"/>
              </a:rPr>
              <a:t>dunnnnn</a:t>
            </a:r>
            <a:r>
              <a:rPr lang="en-AU" sz="1800" dirty="0">
                <a:effectLst/>
                <a:latin typeface="Arial Narrow" panose="020B0606020202030204" pitchFamily="34" charset="0"/>
                <a:ea typeface="Calibri" panose="020F0502020204030204" pitchFamily="34" charset="0"/>
                <a:cs typeface="Times New Roman" panose="02020603050405020304" pitchFamily="18" charset="0"/>
              </a:rPr>
              <a:t>) I believe the loss of my job from covid to be more of a blessing in disguise. It has allowed me the time to jump head first into an industry that I had always had the burning desire to be a part of in some way. As I was always pretty good at learning languages, I thought why not try it with computer languages, and so my web developer career began. My desired end game is to become a full stack developer working on projects that make others lives better.</a:t>
            </a:r>
          </a:p>
          <a:p>
            <a:pPr>
              <a:lnSpc>
                <a:spcPct val="107000"/>
              </a:lnSpc>
              <a:spcAft>
                <a:spcPts val="800"/>
              </a:spcAft>
            </a:pPr>
            <a:r>
              <a:rPr lang="en-AU" sz="1800" dirty="0">
                <a:effectLst/>
                <a:latin typeface="Arial Narrow" panose="020B0606020202030204" pitchFamily="34" charset="0"/>
                <a:ea typeface="Calibri" panose="020F0502020204030204" pitchFamily="34" charset="0"/>
                <a:cs typeface="Times New Roman" panose="02020603050405020304" pitchFamily="18" charset="0"/>
              </a:rPr>
              <a:t>When I’m not sat in front of a screen, I can be found in the ocean getting dumped by waves, in a kick-boxing gym getting beaten up, or timing myself with a sudoku puzzle.“</a:t>
            </a:r>
          </a:p>
          <a:p>
            <a:endParaRPr lang="en-AU" dirty="0">
              <a:latin typeface="Arial Narrow" panose="020B0606020202030204" pitchFamily="34" charset="0"/>
            </a:endParaRPr>
          </a:p>
        </p:txBody>
      </p:sp>
    </p:spTree>
    <p:extLst>
      <p:ext uri="{BB962C8B-B14F-4D97-AF65-F5344CB8AC3E}">
        <p14:creationId xmlns:p14="http://schemas.microsoft.com/office/powerpoint/2010/main" val="20465377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ECA0337-87F0-4A7A-9B60-36F2F59409AA}"/>
              </a:ext>
            </a:extLst>
          </p:cNvPr>
          <p:cNvSpPr txBox="1"/>
          <p:nvPr/>
        </p:nvSpPr>
        <p:spPr>
          <a:xfrm>
            <a:off x="4244009" y="393014"/>
            <a:ext cx="3985591" cy="523220"/>
          </a:xfrm>
          <a:prstGeom prst="rect">
            <a:avLst/>
          </a:prstGeom>
          <a:noFill/>
        </p:spPr>
        <p:txBody>
          <a:bodyPr wrap="square" rtlCol="0">
            <a:spAutoFit/>
          </a:bodyPr>
          <a:lstStyle/>
          <a:p>
            <a:r>
              <a:rPr lang="en-AU" sz="2800" dirty="0">
                <a:latin typeface="Arial Narrow" panose="020B0606020202030204" pitchFamily="34" charset="0"/>
              </a:rPr>
              <a:t>Wireframes- projects</a:t>
            </a:r>
          </a:p>
        </p:txBody>
      </p:sp>
      <p:pic>
        <p:nvPicPr>
          <p:cNvPr id="6" name="Picture 5" descr="Graphical user interface, application&#10;&#10;Description automatically generated">
            <a:extLst>
              <a:ext uri="{FF2B5EF4-FFF2-40B4-BE49-F238E27FC236}">
                <a16:creationId xmlns:a16="http://schemas.microsoft.com/office/drawing/2014/main" id="{E61B0B33-11C8-4AD7-ACD2-CD56D2B0E7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8275" y="1128632"/>
            <a:ext cx="3159729" cy="4176122"/>
          </a:xfrm>
          <a:prstGeom prst="rect">
            <a:avLst/>
          </a:prstGeom>
        </p:spPr>
      </p:pic>
      <p:pic>
        <p:nvPicPr>
          <p:cNvPr id="8" name="Picture 7" descr="A picture containing graphical user interface&#10;&#10;Description automatically generated">
            <a:extLst>
              <a:ext uri="{FF2B5EF4-FFF2-40B4-BE49-F238E27FC236}">
                <a16:creationId xmlns:a16="http://schemas.microsoft.com/office/drawing/2014/main" id="{145E15A4-FFB1-445C-9BD6-AFB36C7580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08004" y="1128632"/>
            <a:ext cx="3514365" cy="4176122"/>
          </a:xfrm>
          <a:prstGeom prst="rect">
            <a:avLst/>
          </a:prstGeom>
        </p:spPr>
      </p:pic>
      <p:sp>
        <p:nvSpPr>
          <p:cNvPr id="11" name="TextBox 10">
            <a:extLst>
              <a:ext uri="{FF2B5EF4-FFF2-40B4-BE49-F238E27FC236}">
                <a16:creationId xmlns:a16="http://schemas.microsoft.com/office/drawing/2014/main" id="{136368A4-3872-475E-A827-2EE64B2C66D4}"/>
              </a:ext>
            </a:extLst>
          </p:cNvPr>
          <p:cNvSpPr txBox="1"/>
          <p:nvPr/>
        </p:nvSpPr>
        <p:spPr>
          <a:xfrm>
            <a:off x="2067338" y="5657671"/>
            <a:ext cx="7424530" cy="1200329"/>
          </a:xfrm>
          <a:prstGeom prst="rect">
            <a:avLst/>
          </a:prstGeom>
          <a:noFill/>
        </p:spPr>
        <p:txBody>
          <a:bodyPr wrap="square" rtlCol="0">
            <a:spAutoFit/>
          </a:bodyPr>
          <a:lstStyle/>
          <a:p>
            <a:r>
              <a:rPr lang="en-AU" sz="1800" dirty="0">
                <a:effectLst/>
                <a:latin typeface="Arial Narrow" panose="020B0606020202030204" pitchFamily="34" charset="0"/>
                <a:ea typeface="Calibri" panose="020F0502020204030204" pitchFamily="34" charset="0"/>
                <a:cs typeface="Times New Roman" panose="02020603050405020304" pitchFamily="18" charset="0"/>
              </a:rPr>
              <a:t>The projects page will be just a compilation of some projects that haven’t been created yet. I will use an image for each project but the text will be lorem ipsum. This will later be changed once I build up a proper portfolio.</a:t>
            </a:r>
          </a:p>
          <a:p>
            <a:endParaRPr lang="en-AU" dirty="0">
              <a:latin typeface="Arial Narrow" panose="020B0606020202030204" pitchFamily="34" charset="0"/>
            </a:endParaRPr>
          </a:p>
        </p:txBody>
      </p:sp>
      <p:pic>
        <p:nvPicPr>
          <p:cNvPr id="13" name="Picture 12">
            <a:extLst>
              <a:ext uri="{FF2B5EF4-FFF2-40B4-BE49-F238E27FC236}">
                <a16:creationId xmlns:a16="http://schemas.microsoft.com/office/drawing/2014/main" id="{7CD08AE7-1527-41E7-BD2A-29D49C8E04D6}"/>
              </a:ext>
            </a:extLst>
          </p:cNvPr>
          <p:cNvPicPr>
            <a:picLocks noChangeAspect="1"/>
          </p:cNvPicPr>
          <p:nvPr/>
        </p:nvPicPr>
        <p:blipFill>
          <a:blip r:embed="rId4"/>
          <a:stretch>
            <a:fillRect/>
          </a:stretch>
        </p:blipFill>
        <p:spPr>
          <a:xfrm>
            <a:off x="0" y="1128632"/>
            <a:ext cx="5248275" cy="4176122"/>
          </a:xfrm>
          <a:prstGeom prst="rect">
            <a:avLst/>
          </a:prstGeom>
        </p:spPr>
      </p:pic>
    </p:spTree>
    <p:extLst>
      <p:ext uri="{BB962C8B-B14F-4D97-AF65-F5344CB8AC3E}">
        <p14:creationId xmlns:p14="http://schemas.microsoft.com/office/powerpoint/2010/main" val="39300117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9BE3819-2C31-44C4-96CC-ED1697A52342}"/>
              </a:ext>
            </a:extLst>
          </p:cNvPr>
          <p:cNvSpPr txBox="1"/>
          <p:nvPr/>
        </p:nvSpPr>
        <p:spPr>
          <a:xfrm>
            <a:off x="4313583" y="417444"/>
            <a:ext cx="3985591" cy="523220"/>
          </a:xfrm>
          <a:prstGeom prst="rect">
            <a:avLst/>
          </a:prstGeom>
          <a:noFill/>
        </p:spPr>
        <p:txBody>
          <a:bodyPr wrap="square" rtlCol="0">
            <a:spAutoFit/>
          </a:bodyPr>
          <a:lstStyle/>
          <a:p>
            <a:r>
              <a:rPr lang="en-AU" sz="2800" dirty="0">
                <a:latin typeface="Arial Narrow" panose="020B0606020202030204" pitchFamily="34" charset="0"/>
              </a:rPr>
              <a:t>Wireframes- blog</a:t>
            </a:r>
          </a:p>
        </p:txBody>
      </p:sp>
      <p:sp>
        <p:nvSpPr>
          <p:cNvPr id="6" name="TextBox 5">
            <a:extLst>
              <a:ext uri="{FF2B5EF4-FFF2-40B4-BE49-F238E27FC236}">
                <a16:creationId xmlns:a16="http://schemas.microsoft.com/office/drawing/2014/main" id="{BB0A9934-07FD-4898-8A4B-192FF4CE7BCA}"/>
              </a:ext>
            </a:extLst>
          </p:cNvPr>
          <p:cNvSpPr txBox="1"/>
          <p:nvPr/>
        </p:nvSpPr>
        <p:spPr>
          <a:xfrm>
            <a:off x="1895084" y="4646186"/>
            <a:ext cx="9382541" cy="1361014"/>
          </a:xfrm>
          <a:prstGeom prst="rect">
            <a:avLst/>
          </a:prstGeom>
          <a:noFill/>
        </p:spPr>
        <p:txBody>
          <a:bodyPr wrap="square" rtlCol="0">
            <a:spAutoFit/>
          </a:bodyPr>
          <a:lstStyle/>
          <a:p>
            <a:pPr>
              <a:lnSpc>
                <a:spcPct val="107000"/>
              </a:lnSpc>
              <a:spcAft>
                <a:spcPts val="800"/>
              </a:spcAft>
            </a:pPr>
            <a:r>
              <a:rPr lang="en-AU" sz="1800" dirty="0">
                <a:effectLst/>
                <a:latin typeface="Calibri" panose="020F0502020204030204" pitchFamily="34" charset="0"/>
                <a:ea typeface="Calibri" panose="020F0502020204030204" pitchFamily="34" charset="0"/>
                <a:cs typeface="Times New Roman" panose="02020603050405020304" pitchFamily="18" charset="0"/>
              </a:rPr>
              <a:t>The blog page will be similar to the project page as I do not have a blog. There will be 5 blog entries all with their own picture. They will all be underneath each other. I will need to resize the images and text to accommodate for a change in screen size.</a:t>
            </a:r>
          </a:p>
          <a:p>
            <a:endParaRPr lang="en-AU" dirty="0"/>
          </a:p>
        </p:txBody>
      </p:sp>
      <p:pic>
        <p:nvPicPr>
          <p:cNvPr id="10" name="Picture 9" descr="Graphical user interface, application&#10;&#10;Description automatically generated">
            <a:extLst>
              <a:ext uri="{FF2B5EF4-FFF2-40B4-BE49-F238E27FC236}">
                <a16:creationId xmlns:a16="http://schemas.microsoft.com/office/drawing/2014/main" id="{EA9017F0-7B71-4C2D-983F-C926B4BE8C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24467" y="940664"/>
            <a:ext cx="4439432" cy="3073168"/>
          </a:xfrm>
          <a:prstGeom prst="rect">
            <a:avLst/>
          </a:prstGeom>
        </p:spPr>
      </p:pic>
      <p:pic>
        <p:nvPicPr>
          <p:cNvPr id="12" name="Picture 11" descr="A picture containing text, electronics&#10;&#10;Description automatically generated">
            <a:extLst>
              <a:ext uri="{FF2B5EF4-FFF2-40B4-BE49-F238E27FC236}">
                <a16:creationId xmlns:a16="http://schemas.microsoft.com/office/drawing/2014/main" id="{32284274-C031-4B35-8076-511B79B6B7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06071" y="940664"/>
            <a:ext cx="3385929" cy="3059675"/>
          </a:xfrm>
          <a:prstGeom prst="rect">
            <a:avLst/>
          </a:prstGeom>
        </p:spPr>
      </p:pic>
      <p:pic>
        <p:nvPicPr>
          <p:cNvPr id="14" name="Picture 13">
            <a:extLst>
              <a:ext uri="{FF2B5EF4-FFF2-40B4-BE49-F238E27FC236}">
                <a16:creationId xmlns:a16="http://schemas.microsoft.com/office/drawing/2014/main" id="{15421B7E-9820-4FD4-A3A2-A129B0CB809E}"/>
              </a:ext>
            </a:extLst>
          </p:cNvPr>
          <p:cNvPicPr>
            <a:picLocks noChangeAspect="1"/>
          </p:cNvPicPr>
          <p:nvPr/>
        </p:nvPicPr>
        <p:blipFill>
          <a:blip r:embed="rId4"/>
          <a:stretch>
            <a:fillRect/>
          </a:stretch>
        </p:blipFill>
        <p:spPr>
          <a:xfrm>
            <a:off x="0" y="954157"/>
            <a:ext cx="4439432" cy="3105160"/>
          </a:xfrm>
          <a:prstGeom prst="rect">
            <a:avLst/>
          </a:prstGeom>
        </p:spPr>
      </p:pic>
    </p:spTree>
    <p:extLst>
      <p:ext uri="{BB962C8B-B14F-4D97-AF65-F5344CB8AC3E}">
        <p14:creationId xmlns:p14="http://schemas.microsoft.com/office/powerpoint/2010/main" val="23165473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1112</TotalTime>
  <Words>947</Words>
  <Application>Microsoft Office PowerPoint</Application>
  <PresentationFormat>Widescreen</PresentationFormat>
  <Paragraphs>36</Paragraphs>
  <Slides>17</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Arial Narrow</vt:lpstr>
      <vt:lpstr>Calibri</vt:lpstr>
      <vt:lpstr>Calibri Light</vt:lpstr>
      <vt:lpstr>Office Theme</vt:lpstr>
      <vt:lpstr>Nick Carr T1A2 slide deck presentation</vt:lpstr>
      <vt:lpstr>Sitemap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Features</vt:lpstr>
      <vt:lpstr>PowerPoint Presentation</vt:lpstr>
      <vt:lpstr>PowerPoint Presentation</vt:lpstr>
      <vt:lpstr>PowerPoint Presentation</vt:lpstr>
      <vt:lpstr>So far this project has been a good jump into css and html. Html was pretty easy to understand (although I am not a master yet) but css has been a fun challenge. There is always something new to learn it seems and by doing lots of youtube tutorials it is pretty great to see what can be done with just html and css.  Challenges include of course being a newbie to this. There is so much trial and error with it, but hopefully that will just help it make more sense soon. I had problem with the nav bar as what I originally wanted to do could not be done without java script, so I just decided to keep what I have done and then continue to learn new ways as I get more confident with it all. I also faced some challenges with the @media function in relation to changing the text and images with different sized screens. Choosing correct font to suit background.  My ethical issues I have faced would be seeing others work in forums or youtube and taking what they have done. I make sure to change enough to make it my own and I go through all of the stylings to educated myself on what I am doing, but sometimes it still feels like plagiarism.  Favourite parts so far have been able to put what we have learnt so far into a decent looking website.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Nick Carr T1A2 slide deck presentation</dc:title>
  <dc:creator>nick carr</dc:creator>
  <cp:lastModifiedBy>nick carr</cp:lastModifiedBy>
  <cp:revision>5</cp:revision>
  <dcterms:created xsi:type="dcterms:W3CDTF">2021-08-31T07:04:37Z</dcterms:created>
  <dcterms:modified xsi:type="dcterms:W3CDTF">2021-09-01T01:37:17Z</dcterms:modified>
</cp:coreProperties>
</file>

<file path=docProps/thumbnail.jpeg>
</file>